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95" r:id="rId4"/>
    <p:sldId id="396" r:id="rId5"/>
    <p:sldId id="399" r:id="rId6"/>
    <p:sldId id="398" r:id="rId7"/>
    <p:sldId id="40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5"/>
            <p14:sldId id="396"/>
            <p14:sldId id="399"/>
            <p14:sldId id="398"/>
            <p14:sldId id="40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6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60" y="2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بدخل عرش النعمة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3400"/>
            <a:ext cx="9982199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1- </a:t>
            </a:r>
          </a:p>
          <a:p>
            <a:pPr algn="ctr"/>
            <a:r>
              <a:rPr lang="ar-EG" sz="6600" b="1" dirty="0"/>
              <a:t>(</a:t>
            </a:r>
            <a:r>
              <a:rPr lang="ar-EG" sz="6600" b="1"/>
              <a:t>بأدخُل</a:t>
            </a:r>
            <a:r>
              <a:rPr lang="ar-EG" sz="6600" b="1" dirty="0"/>
              <a:t> عرش النِّعمة </a:t>
            </a:r>
            <a:r>
              <a:rPr lang="ar-EG" sz="6600" b="1" dirty="0" err="1"/>
              <a:t>وباسكُب</a:t>
            </a:r>
            <a:endParaRPr lang="ar-EG" sz="6600" b="1" dirty="0"/>
          </a:p>
          <a:p>
            <a:pPr algn="ctr"/>
            <a:r>
              <a:rPr lang="ar-EG" sz="6600" b="1" dirty="0"/>
              <a:t>نَفسي أمامك ناظر لِيك</a:t>
            </a:r>
          </a:p>
          <a:p>
            <a:pPr algn="ctr"/>
            <a:r>
              <a:rPr lang="ar-EG" sz="6600" b="1" dirty="0"/>
              <a:t>واسجُد لك من قلبي </a:t>
            </a:r>
            <a:r>
              <a:rPr lang="ar-EG" sz="6600" b="1" dirty="0" err="1"/>
              <a:t>وباطلُب</a:t>
            </a:r>
            <a:endParaRPr lang="ar-EG" sz="6600" b="1" dirty="0"/>
          </a:p>
          <a:p>
            <a:pPr algn="ctr"/>
            <a:r>
              <a:rPr lang="ar-EG" sz="6600" b="1" dirty="0"/>
              <a:t>إنَّك تِرفع نَفسي إلِيك)2</a:t>
            </a:r>
            <a:br>
              <a:rPr lang="ar-EG" sz="6600" b="1" dirty="0"/>
            </a:br>
            <a:br>
              <a:rPr lang="ar-EG" sz="66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3400"/>
            <a:ext cx="9982199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618"/>
                </a:solidFill>
              </a:rPr>
              <a:t>القرار: </a:t>
            </a:r>
          </a:p>
          <a:p>
            <a:pPr algn="ctr"/>
            <a:r>
              <a:rPr lang="ar-EG" sz="6600" b="1" dirty="0">
                <a:solidFill>
                  <a:srgbClr val="003618"/>
                </a:solidFill>
              </a:rPr>
              <a:t>(أصلك سامع قلبي الضَّارع</a:t>
            </a:r>
          </a:p>
          <a:p>
            <a:pPr algn="ctr"/>
            <a:r>
              <a:rPr lang="ar-EG" sz="6600" b="1" dirty="0">
                <a:solidFill>
                  <a:srgbClr val="003618"/>
                </a:solidFill>
              </a:rPr>
              <a:t>قلبي اللِّي </a:t>
            </a:r>
            <a:r>
              <a:rPr lang="ar-EG" sz="6600" b="1" dirty="0" err="1">
                <a:solidFill>
                  <a:srgbClr val="003618"/>
                </a:solidFill>
              </a:rPr>
              <a:t>بيِشتاق</a:t>
            </a:r>
            <a:r>
              <a:rPr lang="ar-EG" sz="6600" b="1" dirty="0">
                <a:solidFill>
                  <a:srgbClr val="003618"/>
                </a:solidFill>
              </a:rPr>
              <a:t> لِحُضورَك</a:t>
            </a:r>
          </a:p>
          <a:p>
            <a:pPr algn="ctr"/>
            <a:r>
              <a:rPr lang="ar-EG" sz="6600" b="1" dirty="0">
                <a:solidFill>
                  <a:srgbClr val="003618"/>
                </a:solidFill>
              </a:rPr>
              <a:t>المِس رُوحي واشفي جُروحي</a:t>
            </a:r>
          </a:p>
          <a:p>
            <a:pPr algn="ctr"/>
            <a:r>
              <a:rPr lang="ar-EG" sz="6600" b="1" dirty="0">
                <a:solidFill>
                  <a:srgbClr val="003618"/>
                </a:solidFill>
              </a:rPr>
              <a:t>واكشِف كلّ خبايا بنورَك)2</a:t>
            </a:r>
            <a:br>
              <a:rPr lang="ar-EG" sz="6600" b="1" dirty="0">
                <a:solidFill>
                  <a:srgbClr val="003618"/>
                </a:solidFill>
              </a:rPr>
            </a:br>
            <a:br>
              <a:rPr lang="ar-EG" sz="6600" b="1" dirty="0">
                <a:solidFill>
                  <a:srgbClr val="003618"/>
                </a:solidFill>
              </a:rPr>
            </a:br>
            <a:endParaRPr lang="ar-EG" sz="8000" b="1" dirty="0">
              <a:solidFill>
                <a:srgbClr val="003618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11612"/>
            <a:ext cx="9982199" cy="8556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2- </a:t>
            </a:r>
          </a:p>
          <a:p>
            <a:pPr algn="ctr"/>
            <a:r>
              <a:rPr lang="ar-EG" sz="6600" b="1" dirty="0"/>
              <a:t>(</a:t>
            </a:r>
            <a:r>
              <a:rPr lang="ar-EG" sz="6600" b="1" dirty="0" err="1"/>
              <a:t>بأدخُل</a:t>
            </a:r>
            <a:r>
              <a:rPr lang="ar-EG" sz="6600" b="1" dirty="0"/>
              <a:t> عرش النِّعمة وارنِّم</a:t>
            </a:r>
          </a:p>
          <a:p>
            <a:pPr algn="ctr"/>
            <a:r>
              <a:rPr lang="ar-EG" sz="6600" b="1" dirty="0"/>
              <a:t>تِنطِلِق الكَلِمات تسبيحَة</a:t>
            </a:r>
          </a:p>
          <a:p>
            <a:pPr algn="ctr"/>
            <a:r>
              <a:rPr lang="ar-EG" sz="6600" b="1" dirty="0"/>
              <a:t>ويفيض قلبي لِيك يِتكلِّم</a:t>
            </a:r>
          </a:p>
          <a:p>
            <a:pPr algn="ctr"/>
            <a:r>
              <a:rPr lang="ar-EG" sz="6600" b="1" dirty="0"/>
              <a:t>واقدِّم لَك نَفسي ذبيحـــــة)2</a:t>
            </a:r>
            <a:br>
              <a:rPr lang="ar-EG" sz="6600" b="1" dirty="0"/>
            </a:br>
            <a:br>
              <a:rPr lang="ar-EG" sz="6600" b="1" dirty="0"/>
            </a:br>
            <a:br>
              <a:rPr lang="ar-EG" sz="66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3400"/>
            <a:ext cx="9982199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618"/>
                </a:solidFill>
              </a:rPr>
              <a:t>القرار: </a:t>
            </a:r>
          </a:p>
          <a:p>
            <a:pPr algn="ctr"/>
            <a:r>
              <a:rPr lang="ar-EG" sz="6600" b="1" dirty="0">
                <a:solidFill>
                  <a:srgbClr val="003618"/>
                </a:solidFill>
              </a:rPr>
              <a:t>(أصلك سامع قلبي الضَّارع</a:t>
            </a:r>
          </a:p>
          <a:p>
            <a:pPr algn="ctr"/>
            <a:r>
              <a:rPr lang="ar-EG" sz="6600" b="1" dirty="0">
                <a:solidFill>
                  <a:srgbClr val="003618"/>
                </a:solidFill>
              </a:rPr>
              <a:t>قلبي اللِّي </a:t>
            </a:r>
            <a:r>
              <a:rPr lang="ar-EG" sz="6600" b="1" dirty="0" err="1">
                <a:solidFill>
                  <a:srgbClr val="003618"/>
                </a:solidFill>
              </a:rPr>
              <a:t>بيِشتاق</a:t>
            </a:r>
            <a:r>
              <a:rPr lang="ar-EG" sz="6600" b="1" dirty="0">
                <a:solidFill>
                  <a:srgbClr val="003618"/>
                </a:solidFill>
              </a:rPr>
              <a:t> لِحُضورَك</a:t>
            </a:r>
          </a:p>
          <a:p>
            <a:pPr algn="ctr"/>
            <a:r>
              <a:rPr lang="ar-EG" sz="6600" b="1" dirty="0">
                <a:solidFill>
                  <a:srgbClr val="003618"/>
                </a:solidFill>
              </a:rPr>
              <a:t>المِس رُوحي واشفي جُروحي</a:t>
            </a:r>
          </a:p>
          <a:p>
            <a:pPr algn="ctr"/>
            <a:r>
              <a:rPr lang="ar-EG" sz="6600" b="1" dirty="0">
                <a:solidFill>
                  <a:srgbClr val="003618"/>
                </a:solidFill>
              </a:rPr>
              <a:t>واكشِف كلّ خبايا بنورَك)2</a:t>
            </a:r>
            <a:br>
              <a:rPr lang="ar-EG" sz="6600" b="1" dirty="0">
                <a:solidFill>
                  <a:srgbClr val="003618"/>
                </a:solidFill>
              </a:rPr>
            </a:br>
            <a:br>
              <a:rPr lang="ar-EG" sz="6600" b="1" dirty="0">
                <a:solidFill>
                  <a:srgbClr val="003618"/>
                </a:solidFill>
              </a:rPr>
            </a:br>
            <a:endParaRPr lang="ar-EG" sz="8000" b="1" dirty="0">
              <a:solidFill>
                <a:srgbClr val="0036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592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11276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 </a:t>
            </a:r>
          </a:p>
          <a:p>
            <a:pPr algn="ctr"/>
            <a:r>
              <a:rPr lang="ar-EG" sz="7200" b="1" dirty="0"/>
              <a:t>(</a:t>
            </a:r>
            <a:r>
              <a:rPr lang="ar-EG" sz="7200" b="1" dirty="0" err="1"/>
              <a:t>بأدخُل</a:t>
            </a:r>
            <a:r>
              <a:rPr lang="ar-EG" sz="7200" b="1" dirty="0"/>
              <a:t> عرش النِّعمة وأصدَّق</a:t>
            </a:r>
          </a:p>
          <a:p>
            <a:pPr algn="ctr"/>
            <a:r>
              <a:rPr lang="ar-EG" sz="7200" b="1" dirty="0"/>
              <a:t>إنّ وُعُودَك قُوَّه لذَاتي</a:t>
            </a:r>
          </a:p>
          <a:p>
            <a:pPr algn="ctr"/>
            <a:r>
              <a:rPr lang="ar-EG" sz="7200" b="1" dirty="0"/>
              <a:t>واثق إنَّها فِيك تِتحقَّق</a:t>
            </a:r>
          </a:p>
          <a:p>
            <a:pPr algn="ctr"/>
            <a:r>
              <a:rPr lang="ar-EG" sz="7200" b="1" dirty="0"/>
              <a:t>وتتمِّم قصدَك فِي حياتي)2</a:t>
            </a: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3400"/>
            <a:ext cx="9982199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618"/>
                </a:solidFill>
              </a:rPr>
              <a:t>القرار: </a:t>
            </a:r>
          </a:p>
          <a:p>
            <a:pPr algn="ctr"/>
            <a:r>
              <a:rPr lang="ar-EG" sz="6600" b="1" dirty="0">
                <a:solidFill>
                  <a:srgbClr val="003618"/>
                </a:solidFill>
              </a:rPr>
              <a:t>(أصلك سامع قلبي الضَّارع</a:t>
            </a:r>
          </a:p>
          <a:p>
            <a:pPr algn="ctr"/>
            <a:r>
              <a:rPr lang="ar-EG" sz="6600" b="1" dirty="0">
                <a:solidFill>
                  <a:srgbClr val="003618"/>
                </a:solidFill>
              </a:rPr>
              <a:t>قلبي اللِّي </a:t>
            </a:r>
            <a:r>
              <a:rPr lang="ar-EG" sz="6600" b="1" dirty="0" err="1">
                <a:solidFill>
                  <a:srgbClr val="003618"/>
                </a:solidFill>
              </a:rPr>
              <a:t>بيِشتاق</a:t>
            </a:r>
            <a:r>
              <a:rPr lang="ar-EG" sz="6600" b="1" dirty="0">
                <a:solidFill>
                  <a:srgbClr val="003618"/>
                </a:solidFill>
              </a:rPr>
              <a:t> لِحُضورَك</a:t>
            </a:r>
          </a:p>
          <a:p>
            <a:pPr algn="ctr"/>
            <a:r>
              <a:rPr lang="ar-EG" sz="6600" b="1" dirty="0">
                <a:solidFill>
                  <a:srgbClr val="003618"/>
                </a:solidFill>
              </a:rPr>
              <a:t>المِس رُوحي واشفي جُروحي</a:t>
            </a:r>
          </a:p>
          <a:p>
            <a:pPr algn="ctr"/>
            <a:r>
              <a:rPr lang="ar-EG" sz="6600" b="1" dirty="0">
                <a:solidFill>
                  <a:srgbClr val="003618"/>
                </a:solidFill>
              </a:rPr>
              <a:t>واكشِف كلّ خبايا بنورَك)2</a:t>
            </a:r>
            <a:br>
              <a:rPr lang="ar-EG" sz="6600" b="1" dirty="0">
                <a:solidFill>
                  <a:srgbClr val="003618"/>
                </a:solidFill>
              </a:rPr>
            </a:br>
            <a:br>
              <a:rPr lang="ar-EG" sz="6600" b="1" dirty="0">
                <a:solidFill>
                  <a:srgbClr val="003618"/>
                </a:solidFill>
              </a:rPr>
            </a:br>
            <a:endParaRPr lang="ar-EG" sz="8000" b="1" dirty="0">
              <a:solidFill>
                <a:srgbClr val="0036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000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1733</TotalTime>
  <Words>140</Words>
  <Application>Microsoft Office PowerPoint</Application>
  <PresentationFormat>عرض على الشاشة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218</cp:revision>
  <dcterms:created xsi:type="dcterms:W3CDTF">2021-12-07T14:30:00Z</dcterms:created>
  <dcterms:modified xsi:type="dcterms:W3CDTF">2024-03-22T09:43:47Z</dcterms:modified>
</cp:coreProperties>
</file>