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7" r:id="rId3"/>
    <p:sldId id="403" r:id="rId4"/>
    <p:sldId id="395" r:id="rId5"/>
    <p:sldId id="404" r:id="rId6"/>
    <p:sldId id="405" r:id="rId7"/>
    <p:sldId id="409" r:id="rId8"/>
    <p:sldId id="407" r:id="rId9"/>
    <p:sldId id="408" r:id="rId10"/>
    <p:sldId id="410" r:id="rId11"/>
    <p:sldId id="411" r:id="rId12"/>
    <p:sldId id="412" r:id="rId13"/>
    <p:sldId id="413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403"/>
            <p14:sldId id="395"/>
            <p14:sldId id="404"/>
            <p14:sldId id="405"/>
            <p14:sldId id="409"/>
            <p14:sldId id="407"/>
            <p14:sldId id="408"/>
            <p14:sldId id="410"/>
            <p14:sldId id="411"/>
            <p14:sldId id="412"/>
            <p14:sldId id="4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60" y="4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جاي</a:t>
            </a:r>
            <a:r>
              <a:rPr lang="ar-EG" sz="7200" b="1" dirty="0"/>
              <a:t> بذبيحة حمد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20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(علمني أقدم ليك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تسبيح يرفعني إليك ) 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واكون كذبيحة حمد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انا بين </a:t>
            </a:r>
            <a:r>
              <a:rPr lang="ar-EG" sz="8000" b="1" dirty="0" err="1">
                <a:solidFill>
                  <a:srgbClr val="00582A"/>
                </a:solidFill>
              </a:rPr>
              <a:t>إيديك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324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3-</a:t>
            </a:r>
            <a:br>
              <a:rPr lang="ar-EG" sz="8000" b="1" dirty="0"/>
            </a:br>
            <a:r>
              <a:rPr lang="ar-EG" sz="8000" b="1" dirty="0"/>
              <a:t>( ملك المجد واسمك عالي</a:t>
            </a:r>
          </a:p>
          <a:p>
            <a:pPr algn="ctr"/>
            <a:r>
              <a:rPr lang="ar-EG" sz="8000" b="1" dirty="0"/>
              <a:t>وفي </a:t>
            </a:r>
            <a:r>
              <a:rPr lang="ar-EG" sz="8000" b="1" dirty="0" err="1"/>
              <a:t>إيديك</a:t>
            </a:r>
            <a:r>
              <a:rPr lang="ar-EG" sz="8000" b="1" dirty="0"/>
              <a:t> السلطان </a:t>
            </a:r>
          </a:p>
          <a:p>
            <a:pPr algn="ctr"/>
            <a:r>
              <a:rPr lang="ar-EG" sz="8000" b="1" dirty="0"/>
              <a:t>أمم الأرض وكل شعوبها</a:t>
            </a:r>
          </a:p>
          <a:p>
            <a:pPr algn="ctr"/>
            <a:r>
              <a:rPr lang="ar-EG" sz="8000" b="1" dirty="0"/>
              <a:t>وكل ملوكها كمان )2</a:t>
            </a:r>
            <a:br>
              <a:rPr lang="ar-EG" sz="8000" b="1" dirty="0"/>
            </a:br>
            <a:br>
              <a:rPr lang="ar-EG" sz="8000" b="1" dirty="0"/>
            </a:b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28502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200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( بكره </a:t>
            </a:r>
            <a:r>
              <a:rPr lang="ar-EG" sz="8000" b="1" dirty="0" err="1"/>
              <a:t>هتسجد</a:t>
            </a:r>
            <a:r>
              <a:rPr lang="ar-EG" sz="8000" b="1" dirty="0"/>
              <a:t> ليك </a:t>
            </a:r>
          </a:p>
          <a:p>
            <a:pPr algn="ctr"/>
            <a:r>
              <a:rPr lang="ar-EG" sz="8000" b="1" dirty="0"/>
              <a:t>تخضع تحت </a:t>
            </a:r>
            <a:r>
              <a:rPr lang="ar-EG" sz="8000" b="1" dirty="0" err="1"/>
              <a:t>إيدك</a:t>
            </a:r>
            <a:r>
              <a:rPr lang="ar-EG" sz="8000" b="1" dirty="0"/>
              <a:t> )2</a:t>
            </a:r>
            <a:br>
              <a:rPr lang="ar-EG" sz="8000" b="1" dirty="0"/>
            </a:br>
            <a:r>
              <a:rPr lang="ar-EG" sz="8000" b="1" dirty="0"/>
              <a:t>يا صاحب السلطان </a:t>
            </a:r>
          </a:p>
          <a:p>
            <a:pPr algn="ctr"/>
            <a:r>
              <a:rPr lang="ar-EG" sz="8000" b="1" dirty="0"/>
              <a:t>يا فادي الإنسان</a:t>
            </a:r>
            <a:br>
              <a:rPr lang="ar-EG" sz="8000" b="1" dirty="0"/>
            </a:b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1096119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20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(علمني أقدم ليك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تسبيح يرفعني إليك ) 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واكون كذبيحة حمد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انا بين </a:t>
            </a:r>
            <a:r>
              <a:rPr lang="ar-EG" sz="8000" b="1" dirty="0" err="1">
                <a:solidFill>
                  <a:srgbClr val="00582A"/>
                </a:solidFill>
              </a:rPr>
              <a:t>إيديك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112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05192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1-</a:t>
            </a:r>
            <a:br>
              <a:rPr lang="ar-EG" sz="8000" b="1" dirty="0"/>
            </a:br>
            <a:r>
              <a:rPr lang="ar-EG" sz="8000" b="1" dirty="0"/>
              <a:t>(</a:t>
            </a:r>
            <a:r>
              <a:rPr lang="ar-EG" sz="8000" b="1" dirty="0" err="1"/>
              <a:t>جاي</a:t>
            </a:r>
            <a:r>
              <a:rPr lang="ar-EG" sz="8000" b="1" dirty="0"/>
              <a:t> بذبيحة حمد </a:t>
            </a:r>
            <a:r>
              <a:rPr lang="ar-EG" sz="8000" b="1" dirty="0" err="1"/>
              <a:t>باقدمها</a:t>
            </a:r>
            <a:r>
              <a:rPr lang="ar-EG" sz="8000" b="1" dirty="0"/>
              <a:t> </a:t>
            </a:r>
          </a:p>
          <a:p>
            <a:pPr algn="ctr"/>
            <a:r>
              <a:rPr lang="ar-EG" sz="8000" b="1" dirty="0"/>
              <a:t>بقلبي الفرحان</a:t>
            </a:r>
            <a:br>
              <a:rPr lang="ar-EG" sz="8000" b="1" dirty="0"/>
            </a:br>
            <a:r>
              <a:rPr lang="ar-EG" sz="8000" b="1" dirty="0" err="1"/>
              <a:t>جايب</a:t>
            </a:r>
            <a:r>
              <a:rPr lang="ar-EG" sz="8000" b="1" dirty="0"/>
              <a:t> لحن في إيدي وكلمة </a:t>
            </a:r>
          </a:p>
          <a:p>
            <a:pPr algn="ctr"/>
            <a:r>
              <a:rPr lang="ar-EG" sz="8000" b="1" dirty="0" err="1"/>
              <a:t>باقدمها</a:t>
            </a:r>
            <a:r>
              <a:rPr lang="ar-EG" sz="8000" b="1" dirty="0"/>
              <a:t> بإيمان)2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333792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ar-EG" sz="8000" b="1" dirty="0"/>
            </a:br>
            <a:r>
              <a:rPr lang="ar-EG" sz="8000" b="1" dirty="0"/>
              <a:t>(</a:t>
            </a:r>
            <a:r>
              <a:rPr lang="ar-EG" sz="8000" b="1" dirty="0" err="1"/>
              <a:t>جاي</a:t>
            </a:r>
            <a:r>
              <a:rPr lang="ar-EG" sz="8000" b="1" dirty="0"/>
              <a:t> وبقدم ليك </a:t>
            </a:r>
          </a:p>
          <a:p>
            <a:pPr algn="ctr"/>
            <a:r>
              <a:rPr lang="ar-EG" sz="8000" b="1" dirty="0"/>
              <a:t>من اللي في </a:t>
            </a:r>
            <a:r>
              <a:rPr lang="ar-EG" sz="8000" b="1" dirty="0" err="1"/>
              <a:t>إيدك</a:t>
            </a:r>
            <a:r>
              <a:rPr lang="ar-EG" sz="8000" b="1" dirty="0"/>
              <a:t> ليك ) 2</a:t>
            </a:r>
            <a:br>
              <a:rPr lang="ar-EG" sz="8000" b="1" dirty="0"/>
            </a:br>
            <a:r>
              <a:rPr lang="ar-EG" sz="8000" b="1" dirty="0"/>
              <a:t>يا فادي الإنسان </a:t>
            </a:r>
          </a:p>
          <a:p>
            <a:pPr algn="ctr"/>
            <a:r>
              <a:rPr lang="ar-EG" sz="8000" b="1" dirty="0"/>
              <a:t>يا فادي الإنسان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20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(علمني أقدم ليك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تسبيح يرفعني إليك ) 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واكون كذبيحة حمد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انا بين </a:t>
            </a:r>
            <a:r>
              <a:rPr lang="ar-EG" sz="8000" b="1" dirty="0" err="1">
                <a:solidFill>
                  <a:srgbClr val="00582A"/>
                </a:solidFill>
              </a:rPr>
              <a:t>إيديك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2899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2-</a:t>
            </a:r>
            <a:br>
              <a:rPr lang="ar-EG" sz="8000" b="1" dirty="0"/>
            </a:br>
            <a:r>
              <a:rPr lang="ar-EG" sz="8000" b="1" dirty="0"/>
              <a:t>(يا للي </a:t>
            </a:r>
            <a:r>
              <a:rPr lang="ar-EG" sz="8000" b="1" dirty="0" err="1"/>
              <a:t>إديتني</a:t>
            </a:r>
            <a:r>
              <a:rPr lang="ar-EG" sz="8000" b="1" dirty="0"/>
              <a:t> حياتك حب</a:t>
            </a:r>
          </a:p>
          <a:p>
            <a:pPr algn="ctr"/>
            <a:r>
              <a:rPr lang="ar-EG" sz="8000" b="1" dirty="0"/>
              <a:t> انا </a:t>
            </a:r>
            <a:r>
              <a:rPr lang="ar-EG" sz="8000" b="1" dirty="0" err="1"/>
              <a:t>باهدي</a:t>
            </a:r>
            <a:r>
              <a:rPr lang="ar-EG" sz="8000" b="1" dirty="0"/>
              <a:t> حياتي إليك</a:t>
            </a:r>
            <a:br>
              <a:rPr lang="ar-EG" sz="8000" b="1" dirty="0"/>
            </a:br>
            <a:r>
              <a:rPr lang="ar-EG" sz="8000" b="1" dirty="0"/>
              <a:t>حبك ساكن جوه القلب</a:t>
            </a:r>
            <a:br>
              <a:rPr lang="ar-EG" sz="8000" b="1" dirty="0"/>
            </a:br>
            <a:r>
              <a:rPr lang="ar-EG" sz="8000" b="1" dirty="0"/>
              <a:t>وقلبي ساكن في </a:t>
            </a:r>
            <a:r>
              <a:rPr lang="ar-EG" sz="8000" b="1" dirty="0" err="1"/>
              <a:t>إيديك</a:t>
            </a:r>
            <a:r>
              <a:rPr lang="ar-EG" sz="8000" b="1" dirty="0"/>
              <a:t>)2</a:t>
            </a:r>
            <a:br>
              <a:rPr lang="ar-EG" sz="8000" b="1" dirty="0"/>
            </a:b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8211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( قلبي يغني أكيد </a:t>
            </a:r>
          </a:p>
          <a:p>
            <a:pPr algn="ctr"/>
            <a:r>
              <a:rPr lang="ar-EG" sz="8000" b="1" dirty="0"/>
              <a:t>طول ما الحب يزيد ) 2</a:t>
            </a:r>
            <a:br>
              <a:rPr lang="ar-EG" sz="8000" b="1" dirty="0"/>
            </a:br>
            <a:r>
              <a:rPr lang="ar-EG" sz="8000" b="1" dirty="0"/>
              <a:t>ويزيد الإيمان </a:t>
            </a:r>
          </a:p>
          <a:p>
            <a:pPr algn="ctr"/>
            <a:r>
              <a:rPr lang="ar-EG" sz="8000" b="1" dirty="0"/>
              <a:t>يا فادي الإنسان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20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(علمني أقدم ليك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تسبيح يرفعني إليك ) 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واكون كذبيحة حمد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انا بين </a:t>
            </a:r>
            <a:r>
              <a:rPr lang="ar-EG" sz="8000" b="1" dirty="0" err="1">
                <a:solidFill>
                  <a:srgbClr val="00582A"/>
                </a:solidFill>
              </a:rPr>
              <a:t>إيديك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291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3-</a:t>
            </a:r>
            <a:br>
              <a:rPr lang="ar-EG" sz="8000" b="1" dirty="0"/>
            </a:br>
            <a:r>
              <a:rPr lang="ar-EG" sz="8000" b="1" dirty="0"/>
              <a:t>(اسمك أحلى أسامي الدنيا</a:t>
            </a:r>
            <a:br>
              <a:rPr lang="ar-EG" sz="8000" b="1" dirty="0"/>
            </a:br>
            <a:r>
              <a:rPr lang="ar-EG" sz="8000" b="1" dirty="0"/>
              <a:t>وأحلى أسامي الكون</a:t>
            </a:r>
            <a:br>
              <a:rPr lang="ar-EG" sz="8000" b="1" dirty="0"/>
            </a:br>
            <a:r>
              <a:rPr lang="ar-EG" sz="8000" b="1" dirty="0"/>
              <a:t>مجد لاسم </a:t>
            </a:r>
            <a:r>
              <a:rPr lang="ar-EG" sz="8000" b="1" dirty="0" err="1"/>
              <a:t>يسوعنا</a:t>
            </a:r>
            <a:r>
              <a:rPr lang="ar-EG" sz="8000" b="1" dirty="0"/>
              <a:t> الغالي وللجنب المطعون)2</a:t>
            </a:r>
            <a:br>
              <a:rPr lang="ar-EG" sz="8000" b="1" dirty="0"/>
            </a:b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497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( شمس الأرض تغيب </a:t>
            </a:r>
          </a:p>
          <a:p>
            <a:pPr algn="ctr"/>
            <a:r>
              <a:rPr lang="ar-EG" sz="8000" b="1" dirty="0"/>
              <a:t>والنور يبقى صليب ) 2</a:t>
            </a:r>
            <a:br>
              <a:rPr lang="ar-EG" sz="8000" b="1" dirty="0"/>
            </a:br>
            <a:r>
              <a:rPr lang="ar-EG" sz="8000" b="1" dirty="0"/>
              <a:t>راية الحق تبان</a:t>
            </a:r>
            <a:br>
              <a:rPr lang="ar-EG" sz="8000" b="1" dirty="0"/>
            </a:br>
            <a:r>
              <a:rPr lang="ar-EG" sz="8000" b="1" dirty="0"/>
              <a:t>يا فادي الإنسان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1738</TotalTime>
  <Words>254</Words>
  <Application>Microsoft Office PowerPoint</Application>
  <PresentationFormat>عرض على الشاشة (4:3)</PresentationFormat>
  <Paragraphs>35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218</cp:revision>
  <dcterms:created xsi:type="dcterms:W3CDTF">2021-12-07T14:30:00Z</dcterms:created>
  <dcterms:modified xsi:type="dcterms:W3CDTF">2024-03-22T08:30:36Z</dcterms:modified>
</cp:coreProperties>
</file>