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8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68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جايين</a:t>
            </a:r>
            <a:r>
              <a:rPr lang="ar-EG" sz="8000" b="1" dirty="0" smtClean="0"/>
              <a:t> يا </a:t>
            </a:r>
            <a:r>
              <a:rPr lang="ar-EG" sz="8000" b="1" dirty="0" smtClean="0"/>
              <a:t>أبانا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66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بنصدق</a:t>
            </a:r>
            <a:r>
              <a:rPr lang="ar-EG" sz="8000" b="1" dirty="0" smtClean="0"/>
              <a:t> كل وعودك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في الوعد أمين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تملا </a:t>
            </a:r>
            <a:r>
              <a:rPr lang="ar-EG" sz="8000" b="1" dirty="0" smtClean="0"/>
              <a:t>حياتنا من جودك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مجداً </a:t>
            </a:r>
            <a:r>
              <a:rPr lang="ar-EG" sz="8000" b="1" dirty="0" smtClean="0"/>
              <a:t>ليك يا معين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جايين</a:t>
            </a:r>
            <a:r>
              <a:rPr lang="ar-EG" sz="8000" b="1" dirty="0" smtClean="0"/>
              <a:t> يا أبانا اسمع لدعانا بتواضع يرجع شعبك</a:t>
            </a:r>
            <a:br>
              <a:rPr lang="ar-EG" sz="8000" b="1" dirty="0" smtClean="0"/>
            </a:br>
            <a:r>
              <a:rPr lang="ar-EG" sz="8000" b="1" dirty="0" smtClean="0"/>
              <a:t>يطلب رحمة من عندك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بقلوب </a:t>
            </a:r>
            <a:r>
              <a:rPr lang="ar-EG" sz="8000" b="1" dirty="0" err="1" smtClean="0"/>
              <a:t>محتاجه</a:t>
            </a:r>
            <a:r>
              <a:rPr lang="ar-EG" sz="8000" b="1" dirty="0" smtClean="0"/>
              <a:t> إليك) 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ده</a:t>
            </a:r>
            <a:r>
              <a:rPr lang="ar-EG" sz="8000" b="1" dirty="0" smtClean="0"/>
              <a:t> رجانا فيك يا </a:t>
            </a:r>
            <a:r>
              <a:rPr lang="ar-EG" sz="8000" b="1" dirty="0" err="1" smtClean="0"/>
              <a:t>الهنا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وهنستنى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المواعيد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نحوك </a:t>
            </a:r>
            <a:r>
              <a:rPr lang="ar-EG" sz="8000" b="1" dirty="0" smtClean="0"/>
              <a:t>نرفع أعيننا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وايمانا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فيك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66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بنصدق</a:t>
            </a:r>
            <a:r>
              <a:rPr lang="ar-EG" sz="8000" b="1" dirty="0" smtClean="0"/>
              <a:t> كل وعودك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في الوعد أمين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تملا </a:t>
            </a:r>
            <a:r>
              <a:rPr lang="ar-EG" sz="8000" b="1" dirty="0" smtClean="0"/>
              <a:t>حياتنا من جودك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مجداً </a:t>
            </a:r>
            <a:r>
              <a:rPr lang="ar-EG" sz="8000" b="1" dirty="0" smtClean="0"/>
              <a:t>ليك يا معين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9249"/>
            <a:ext cx="99821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6000" b="1" dirty="0" smtClean="0"/>
          </a:p>
          <a:p>
            <a:pPr algn="ctr" rtl="1"/>
            <a:r>
              <a:rPr lang="ar-EG" sz="7000" b="1" dirty="0" smtClean="0"/>
              <a:t>(</a:t>
            </a:r>
            <a:r>
              <a:rPr lang="ar-EG" sz="7000" b="1" dirty="0" err="1" smtClean="0"/>
              <a:t>ارضنا</a:t>
            </a:r>
            <a:r>
              <a:rPr lang="ar-EG" sz="7000" b="1" dirty="0" smtClean="0"/>
              <a:t> عطشانة </a:t>
            </a:r>
            <a:r>
              <a:rPr lang="ar-EG" sz="7000" b="1" dirty="0" smtClean="0"/>
              <a:t>بجروح </a:t>
            </a:r>
            <a:r>
              <a:rPr lang="ar-EG" sz="7000" b="1" dirty="0" err="1" smtClean="0"/>
              <a:t>مليانة</a:t>
            </a:r>
            <a:r>
              <a:rPr lang="ar-EG" sz="7000" b="1" dirty="0" smtClean="0"/>
              <a:t> </a:t>
            </a:r>
            <a:endParaRPr lang="ar-EG" sz="7000" b="1" dirty="0" smtClean="0"/>
          </a:p>
          <a:p>
            <a:pPr algn="ctr" rtl="1"/>
            <a:r>
              <a:rPr lang="ar-EG" sz="7200" b="1" dirty="0" smtClean="0"/>
              <a:t>من </a:t>
            </a:r>
            <a:r>
              <a:rPr lang="ar-EG" sz="7200" b="1" dirty="0" smtClean="0"/>
              <a:t>فيض </a:t>
            </a:r>
            <a:r>
              <a:rPr lang="ar-EG" sz="7200" b="1" dirty="0" smtClean="0"/>
              <a:t>حبــــك </a:t>
            </a:r>
            <a:r>
              <a:rPr lang="ar-EG" sz="7200" b="1" dirty="0" smtClean="0"/>
              <a:t>ترويها</a:t>
            </a:r>
            <a:br>
              <a:rPr lang="ar-EG" sz="7200" b="1" dirty="0" smtClean="0"/>
            </a:br>
            <a:r>
              <a:rPr lang="ar-EG" sz="7200" b="1" dirty="0" smtClean="0"/>
              <a:t>لمسة </a:t>
            </a:r>
            <a:r>
              <a:rPr lang="ar-EG" sz="7200" b="1" dirty="0" err="1" smtClean="0"/>
              <a:t>ايــــدك</a:t>
            </a:r>
            <a:r>
              <a:rPr lang="ar-EG" sz="7200" b="1" dirty="0" smtClean="0"/>
              <a:t> تشفيهـــــا </a:t>
            </a:r>
          </a:p>
          <a:p>
            <a:pPr algn="ctr" rtl="1"/>
            <a:r>
              <a:rPr lang="ar-EG" sz="7200" b="1" dirty="0" smtClean="0"/>
              <a:t>تردهــــــا </a:t>
            </a:r>
            <a:r>
              <a:rPr lang="ar-EG" sz="7200" b="1" dirty="0" err="1" smtClean="0"/>
              <a:t>تـــاني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اليــــك</a:t>
            </a:r>
            <a:r>
              <a:rPr lang="ar-EG" sz="7200" b="1" dirty="0" smtClean="0"/>
              <a:t>) </a:t>
            </a:r>
            <a:r>
              <a:rPr lang="ar-EG" sz="6000" b="1" dirty="0" smtClean="0"/>
              <a:t>2</a:t>
            </a:r>
            <a:r>
              <a:rPr lang="ar-EG" sz="6000" dirty="0" smtClean="0"/>
              <a:t/>
            </a:r>
            <a:br>
              <a:rPr lang="ar-EG" sz="6000" dirty="0" smtClean="0"/>
            </a:b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ده</a:t>
            </a:r>
            <a:r>
              <a:rPr lang="ar-EG" sz="8000" b="1" dirty="0" smtClean="0"/>
              <a:t> رجانا فيك يا </a:t>
            </a:r>
            <a:r>
              <a:rPr lang="ar-EG" sz="8000" b="1" dirty="0" err="1" smtClean="0"/>
              <a:t>الهنا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وهنستنى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المواعيد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نحوك </a:t>
            </a:r>
            <a:r>
              <a:rPr lang="ar-EG" sz="8000" b="1" dirty="0" smtClean="0"/>
              <a:t>نرفع أعيننا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وايمانا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فيك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66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بنصدق</a:t>
            </a:r>
            <a:r>
              <a:rPr lang="ar-EG" sz="8000" b="1" dirty="0" smtClean="0"/>
              <a:t> كل وعودك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في الوعد أمين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تملا </a:t>
            </a:r>
            <a:r>
              <a:rPr lang="ar-EG" sz="8000" b="1" dirty="0" smtClean="0"/>
              <a:t>حياتنا من جودك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مجداً </a:t>
            </a:r>
            <a:r>
              <a:rPr lang="ar-EG" sz="8000" b="1" dirty="0" smtClean="0"/>
              <a:t>ليك يا معين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بنتوب</a:t>
            </a:r>
            <a:r>
              <a:rPr lang="ar-EG" sz="8000" b="1" dirty="0" smtClean="0"/>
              <a:t> قدامك </a:t>
            </a:r>
            <a:r>
              <a:rPr lang="ar-EG" sz="8000" b="1" dirty="0" err="1" smtClean="0"/>
              <a:t>بنعود</a:t>
            </a:r>
            <a:r>
              <a:rPr lang="ar-EG" sz="8000" b="1" dirty="0" smtClean="0"/>
              <a:t> </a:t>
            </a:r>
            <a:r>
              <a:rPr lang="ar-EG" sz="8000" b="1" dirty="0" smtClean="0"/>
              <a:t>لحنانك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نعلن ملكك في حياتنا</a:t>
            </a:r>
            <a:br>
              <a:rPr lang="ar-EG" sz="8000" b="1" dirty="0" smtClean="0"/>
            </a:br>
            <a:r>
              <a:rPr lang="ar-EG" sz="8000" b="1" dirty="0" smtClean="0"/>
              <a:t>في بيوتنا </a:t>
            </a:r>
            <a:r>
              <a:rPr lang="ar-EG" sz="8000" b="1" dirty="0" err="1" smtClean="0"/>
              <a:t>وإجتماعاتنا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وقلوبنا </a:t>
            </a:r>
            <a:r>
              <a:rPr lang="ar-EG" sz="8000" b="1" dirty="0" smtClean="0"/>
              <a:t>تسجد ليك) </a:t>
            </a:r>
            <a:r>
              <a:rPr lang="ar-EG" sz="6000" b="1" dirty="0" smtClean="0"/>
              <a:t>2</a:t>
            </a:r>
          </a:p>
          <a:p>
            <a:pPr algn="ctr"/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ده</a:t>
            </a:r>
            <a:r>
              <a:rPr lang="ar-EG" sz="8000" b="1" dirty="0" smtClean="0"/>
              <a:t> رجانا فيك يا </a:t>
            </a:r>
            <a:r>
              <a:rPr lang="ar-EG" sz="8000" b="1" dirty="0" err="1" smtClean="0"/>
              <a:t>الهنا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وهنستنى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المواعيد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نحوك </a:t>
            </a:r>
            <a:r>
              <a:rPr lang="ar-EG" sz="8000" b="1" dirty="0" smtClean="0"/>
              <a:t>نرفع أعيننا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وايمانا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فيك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74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181</cp:revision>
  <dcterms:created xsi:type="dcterms:W3CDTF">2021-12-07T14:30:00Z</dcterms:created>
  <dcterms:modified xsi:type="dcterms:W3CDTF">2022-04-10T09:40:33Z</dcterms:modified>
</cp:coreProperties>
</file>