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98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68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62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8000" b="1" dirty="0" err="1" smtClean="0"/>
              <a:t>جايين</a:t>
            </a:r>
            <a:r>
              <a:rPr lang="ar-EG" sz="8000" b="1" dirty="0" smtClean="0"/>
              <a:t> يا </a:t>
            </a:r>
            <a:r>
              <a:rPr lang="ar-EG" sz="8000" b="1" dirty="0" smtClean="0"/>
              <a:t>أبانا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456664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بنصدق</a:t>
            </a:r>
            <a:r>
              <a:rPr lang="ar-EG" sz="8000" b="1" dirty="0" smtClean="0"/>
              <a:t> كل وعودك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دا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انت</a:t>
            </a:r>
            <a:r>
              <a:rPr lang="ar-EG" sz="8000" b="1" dirty="0" smtClean="0"/>
              <a:t> في الوعد أمين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تملا </a:t>
            </a:r>
            <a:r>
              <a:rPr lang="ar-EG" sz="8000" b="1" dirty="0" smtClean="0"/>
              <a:t>حياتنا من جودك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مجداً </a:t>
            </a:r>
            <a:r>
              <a:rPr lang="ar-EG" sz="8000" b="1" dirty="0" smtClean="0"/>
              <a:t>ليك يا معين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 </a:t>
            </a:r>
            <a:endParaRPr lang="ar-EG" sz="6000" b="1" dirty="0" smtClean="0"/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err="1" smtClean="0"/>
              <a:t>جايين</a:t>
            </a:r>
            <a:r>
              <a:rPr lang="ar-EG" sz="8000" b="1" dirty="0" smtClean="0"/>
              <a:t> يا أبانا اسمع لدعانا بتواضع يرجع شعبك</a:t>
            </a:r>
            <a:br>
              <a:rPr lang="ar-EG" sz="8000" b="1" dirty="0" smtClean="0"/>
            </a:br>
            <a:r>
              <a:rPr lang="ar-EG" sz="8000" b="1" dirty="0" smtClean="0"/>
              <a:t>يطلب رحمة من عندك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بقلوب </a:t>
            </a:r>
            <a:r>
              <a:rPr lang="ar-EG" sz="8000" b="1" dirty="0" err="1" smtClean="0"/>
              <a:t>محتاجه</a:t>
            </a:r>
            <a:r>
              <a:rPr lang="ar-EG" sz="8000" b="1" dirty="0" smtClean="0"/>
              <a:t> إليك) 2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/>
              <a:t>ده</a:t>
            </a:r>
            <a:r>
              <a:rPr lang="ar-EG" sz="8000" b="1" dirty="0" smtClean="0"/>
              <a:t> رجانا فيك يا </a:t>
            </a:r>
            <a:r>
              <a:rPr lang="ar-EG" sz="8000" b="1" dirty="0" err="1" smtClean="0"/>
              <a:t>الهنا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وهنستنى</a:t>
            </a:r>
            <a:r>
              <a:rPr lang="ar-EG" sz="8000" b="1" dirty="0" smtClean="0"/>
              <a:t> </a:t>
            </a:r>
            <a:r>
              <a:rPr lang="ar-EG" sz="8000" b="1" dirty="0" smtClean="0"/>
              <a:t>المواعيد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نحوك </a:t>
            </a:r>
            <a:r>
              <a:rPr lang="ar-EG" sz="8000" b="1" dirty="0" smtClean="0"/>
              <a:t>نرفع أعيننا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وايمانا</a:t>
            </a:r>
            <a:r>
              <a:rPr lang="ar-EG" sz="8000" b="1" dirty="0" smtClean="0"/>
              <a:t> </a:t>
            </a:r>
            <a:r>
              <a:rPr lang="ar-EG" sz="8000" b="1" dirty="0" smtClean="0"/>
              <a:t>فيك </a:t>
            </a:r>
            <a:r>
              <a:rPr lang="ar-EG" sz="8000" b="1" dirty="0" err="1" smtClean="0"/>
              <a:t>بيزيد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456664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بنصدق</a:t>
            </a:r>
            <a:r>
              <a:rPr lang="ar-EG" sz="8000" b="1" dirty="0" smtClean="0"/>
              <a:t> كل وعودك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دا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انت</a:t>
            </a:r>
            <a:r>
              <a:rPr lang="ar-EG" sz="8000" b="1" dirty="0" smtClean="0"/>
              <a:t> في الوعد أمين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تملا </a:t>
            </a:r>
            <a:r>
              <a:rPr lang="ar-EG" sz="8000" b="1" dirty="0" smtClean="0"/>
              <a:t>حياتنا من جودك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مجداً </a:t>
            </a:r>
            <a:r>
              <a:rPr lang="ar-EG" sz="8000" b="1" dirty="0" smtClean="0"/>
              <a:t>ليك يا معين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79249"/>
            <a:ext cx="9982199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 </a:t>
            </a:r>
            <a:endParaRPr lang="ar-EG" sz="6000" b="1" dirty="0" smtClean="0"/>
          </a:p>
          <a:p>
            <a:pPr algn="ctr" rtl="1"/>
            <a:r>
              <a:rPr lang="ar-EG" sz="7000" b="1" dirty="0" smtClean="0"/>
              <a:t>(</a:t>
            </a:r>
            <a:r>
              <a:rPr lang="ar-EG" sz="7000" b="1" dirty="0" err="1" smtClean="0"/>
              <a:t>ارضنا</a:t>
            </a:r>
            <a:r>
              <a:rPr lang="ar-EG" sz="7000" b="1" dirty="0" smtClean="0"/>
              <a:t> عطشانة </a:t>
            </a:r>
            <a:r>
              <a:rPr lang="ar-EG" sz="7000" b="1" dirty="0" smtClean="0"/>
              <a:t>بجروح </a:t>
            </a:r>
            <a:r>
              <a:rPr lang="ar-EG" sz="7000" b="1" dirty="0" err="1" smtClean="0"/>
              <a:t>مليانة</a:t>
            </a:r>
            <a:r>
              <a:rPr lang="ar-EG" sz="7000" b="1" dirty="0" smtClean="0"/>
              <a:t> </a:t>
            </a:r>
            <a:endParaRPr lang="ar-EG" sz="7000" b="1" dirty="0" smtClean="0"/>
          </a:p>
          <a:p>
            <a:pPr algn="ctr" rtl="1"/>
            <a:r>
              <a:rPr lang="ar-EG" sz="7200" b="1" dirty="0" smtClean="0"/>
              <a:t>من </a:t>
            </a:r>
            <a:r>
              <a:rPr lang="ar-EG" sz="7200" b="1" dirty="0" smtClean="0"/>
              <a:t>فيض </a:t>
            </a:r>
            <a:r>
              <a:rPr lang="ar-EG" sz="7200" b="1" dirty="0" smtClean="0"/>
              <a:t>حبــــك </a:t>
            </a:r>
            <a:r>
              <a:rPr lang="ar-EG" sz="7200" b="1" dirty="0" smtClean="0"/>
              <a:t>ترويها</a:t>
            </a:r>
            <a:br>
              <a:rPr lang="ar-EG" sz="7200" b="1" dirty="0" smtClean="0"/>
            </a:br>
            <a:r>
              <a:rPr lang="ar-EG" sz="7200" b="1" dirty="0" smtClean="0"/>
              <a:t>لمسة </a:t>
            </a:r>
            <a:r>
              <a:rPr lang="ar-EG" sz="7200" b="1" dirty="0" err="1" smtClean="0"/>
              <a:t>ايــــدك</a:t>
            </a:r>
            <a:r>
              <a:rPr lang="ar-EG" sz="7200" b="1" dirty="0" smtClean="0"/>
              <a:t> تشفيهـــــا </a:t>
            </a:r>
          </a:p>
          <a:p>
            <a:pPr algn="ctr" rtl="1"/>
            <a:r>
              <a:rPr lang="ar-EG" sz="7200" b="1" dirty="0" smtClean="0"/>
              <a:t>تردهــــــا </a:t>
            </a:r>
            <a:r>
              <a:rPr lang="ar-EG" sz="7200" b="1" dirty="0" err="1" smtClean="0"/>
              <a:t>تـــاني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اليــــك</a:t>
            </a:r>
            <a:r>
              <a:rPr lang="ar-EG" sz="7200" b="1" dirty="0" smtClean="0"/>
              <a:t>) </a:t>
            </a:r>
            <a:r>
              <a:rPr lang="ar-EG" sz="6000" b="1" dirty="0" smtClean="0"/>
              <a:t>2</a:t>
            </a:r>
            <a:r>
              <a:rPr lang="ar-EG" sz="6000" dirty="0" smtClean="0"/>
              <a:t/>
            </a:r>
            <a:br>
              <a:rPr lang="ar-EG" sz="6000" dirty="0" smtClean="0"/>
            </a:b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/>
              <a:t>ده</a:t>
            </a:r>
            <a:r>
              <a:rPr lang="ar-EG" sz="8000" b="1" dirty="0" smtClean="0"/>
              <a:t> رجانا فيك يا </a:t>
            </a:r>
            <a:r>
              <a:rPr lang="ar-EG" sz="8000" b="1" dirty="0" err="1" smtClean="0"/>
              <a:t>الهنا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وهنستنى</a:t>
            </a:r>
            <a:r>
              <a:rPr lang="ar-EG" sz="8000" b="1" dirty="0" smtClean="0"/>
              <a:t> </a:t>
            </a:r>
            <a:r>
              <a:rPr lang="ar-EG" sz="8000" b="1" dirty="0" smtClean="0"/>
              <a:t>المواعيد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نحوك </a:t>
            </a:r>
            <a:r>
              <a:rPr lang="ar-EG" sz="8000" b="1" dirty="0" smtClean="0"/>
              <a:t>نرفع أعيننا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وايمانا</a:t>
            </a:r>
            <a:r>
              <a:rPr lang="ar-EG" sz="8000" b="1" dirty="0" smtClean="0"/>
              <a:t> </a:t>
            </a:r>
            <a:r>
              <a:rPr lang="ar-EG" sz="8000" b="1" dirty="0" smtClean="0"/>
              <a:t>فيك </a:t>
            </a:r>
            <a:r>
              <a:rPr lang="ar-EG" sz="8000" b="1" dirty="0" err="1" smtClean="0"/>
              <a:t>بيزيد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456664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بنصدق</a:t>
            </a:r>
            <a:r>
              <a:rPr lang="ar-EG" sz="8000" b="1" dirty="0" smtClean="0"/>
              <a:t> كل وعودك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دا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انت</a:t>
            </a:r>
            <a:r>
              <a:rPr lang="ar-EG" sz="8000" b="1" dirty="0" smtClean="0"/>
              <a:t> في الوعد أمين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تملا </a:t>
            </a:r>
            <a:r>
              <a:rPr lang="ar-EG" sz="8000" b="1" dirty="0" smtClean="0"/>
              <a:t>حياتنا من جودك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مجداً </a:t>
            </a:r>
            <a:r>
              <a:rPr lang="ar-EG" sz="8000" b="1" dirty="0" smtClean="0"/>
              <a:t>ليك يا معين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 </a:t>
            </a:r>
            <a:endParaRPr lang="ar-EG" sz="6000" b="1" dirty="0" smtClean="0"/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err="1" smtClean="0"/>
              <a:t>بنتوب</a:t>
            </a:r>
            <a:r>
              <a:rPr lang="ar-EG" sz="8000" b="1" dirty="0" smtClean="0"/>
              <a:t> قدامك </a:t>
            </a:r>
            <a:r>
              <a:rPr lang="ar-EG" sz="8000" b="1" dirty="0" err="1" smtClean="0"/>
              <a:t>بنعود</a:t>
            </a:r>
            <a:r>
              <a:rPr lang="ar-EG" sz="8000" b="1" dirty="0" smtClean="0"/>
              <a:t> </a:t>
            </a:r>
            <a:r>
              <a:rPr lang="ar-EG" sz="8000" b="1" dirty="0" smtClean="0"/>
              <a:t>لحنانك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نعلن ملكك في حياتنا</a:t>
            </a:r>
            <a:br>
              <a:rPr lang="ar-EG" sz="8000" b="1" dirty="0" smtClean="0"/>
            </a:br>
            <a:r>
              <a:rPr lang="ar-EG" sz="8000" b="1" dirty="0" smtClean="0"/>
              <a:t>في بيوتنا </a:t>
            </a:r>
            <a:r>
              <a:rPr lang="ar-EG" sz="8000" b="1" dirty="0" err="1" smtClean="0"/>
              <a:t>وإجتماعاتنا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وقلوبنا </a:t>
            </a:r>
            <a:r>
              <a:rPr lang="ar-EG" sz="8000" b="1" dirty="0" smtClean="0"/>
              <a:t>تسجد ليك) </a:t>
            </a:r>
            <a:r>
              <a:rPr lang="ar-EG" sz="6000" b="1" dirty="0" smtClean="0"/>
              <a:t>2</a:t>
            </a:r>
          </a:p>
          <a:p>
            <a:pPr algn="ctr"/>
            <a:r>
              <a:rPr lang="ar-EG" sz="6000" b="1" dirty="0" smtClean="0"/>
              <a:t/>
            </a:r>
            <a:br>
              <a:rPr lang="ar-EG" sz="6000" b="1" dirty="0" smtClean="0"/>
            </a:b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/>
              <a:t>ده</a:t>
            </a:r>
            <a:r>
              <a:rPr lang="ar-EG" sz="8000" b="1" dirty="0" smtClean="0"/>
              <a:t> رجانا فيك يا </a:t>
            </a:r>
            <a:r>
              <a:rPr lang="ar-EG" sz="8000" b="1" dirty="0" err="1" smtClean="0"/>
              <a:t>الهنا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وهنستنى</a:t>
            </a:r>
            <a:r>
              <a:rPr lang="ar-EG" sz="8000" b="1" dirty="0" smtClean="0"/>
              <a:t> </a:t>
            </a:r>
            <a:r>
              <a:rPr lang="ar-EG" sz="8000" b="1" dirty="0" smtClean="0"/>
              <a:t>المواعيد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نحوك </a:t>
            </a:r>
            <a:r>
              <a:rPr lang="ar-EG" sz="8000" b="1" dirty="0" smtClean="0"/>
              <a:t>نرفع أعيننا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وايمانا</a:t>
            </a:r>
            <a:r>
              <a:rPr lang="ar-EG" sz="8000" b="1" dirty="0" smtClean="0"/>
              <a:t> </a:t>
            </a:r>
            <a:r>
              <a:rPr lang="ar-EG" sz="8000" b="1" dirty="0" smtClean="0"/>
              <a:t>فيك </a:t>
            </a:r>
            <a:r>
              <a:rPr lang="ar-EG" sz="8000" b="1" dirty="0" err="1" smtClean="0"/>
              <a:t>بيزيد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1500</TotalTime>
  <Words>74</Words>
  <Application>Microsoft Office PowerPoint</Application>
  <PresentationFormat>عرض على الشاشة (3:4)‏</PresentationFormat>
  <Paragraphs>38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181</cp:revision>
  <dcterms:created xsi:type="dcterms:W3CDTF">2021-12-07T14:30:00Z</dcterms:created>
  <dcterms:modified xsi:type="dcterms:W3CDTF">2022-04-10T09:40:33Z</dcterms:modified>
</cp:coreProperties>
</file>