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جربت ابعد عن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/>
            <a:r>
              <a:rPr lang="ar-EG" sz="8000" b="1" dirty="0"/>
              <a:t>جربت ابعد عن يسوع </a:t>
            </a:r>
          </a:p>
          <a:p>
            <a:pPr algn="ctr"/>
            <a:r>
              <a:rPr lang="ar-EG" sz="8000" b="1" dirty="0"/>
              <a:t>أعيش حياة أخترتها   </a:t>
            </a:r>
          </a:p>
          <a:p>
            <a:pPr algn="ctr"/>
            <a:r>
              <a:rPr lang="ar-EG" sz="8000" b="1" dirty="0"/>
              <a:t>لكن لقيت انو الحياة </a:t>
            </a:r>
          </a:p>
          <a:p>
            <a:pPr algn="ctr"/>
            <a:r>
              <a:rPr lang="ar-EG" sz="8000" b="1" dirty="0"/>
              <a:t>من غير يسوع متعثرة </a:t>
            </a:r>
            <a:br>
              <a:rPr lang="ar-EG" sz="8000" b="1" dirty="0"/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رجعت ندمان لخطاي </a:t>
            </a:r>
          </a:p>
          <a:p>
            <a:pPr algn="ctr"/>
            <a:r>
              <a:rPr lang="ar-EG" sz="8000" b="1" dirty="0" err="1"/>
              <a:t>تعبانة</a:t>
            </a:r>
            <a:r>
              <a:rPr lang="ar-EG" sz="8000" b="1" dirty="0"/>
              <a:t> من قيد الشقی</a:t>
            </a:r>
          </a:p>
          <a:p>
            <a:pPr algn="ctr"/>
            <a:r>
              <a:rPr lang="ar-EG" sz="8000" b="1" dirty="0"/>
              <a:t>لقيت يسوع فاتح </a:t>
            </a:r>
            <a:r>
              <a:rPr lang="ar-EG" sz="8000" b="1" dirty="0" err="1"/>
              <a:t>إيديه</a:t>
            </a:r>
            <a:endParaRPr lang="ar-EG" sz="8000" b="1" dirty="0"/>
          </a:p>
          <a:p>
            <a:pPr algn="ctr"/>
            <a:r>
              <a:rPr lang="ar-EG" sz="7200" b="1" dirty="0"/>
              <a:t> في موج عنيد كان طوق نجاة </a:t>
            </a:r>
            <a:r>
              <a:rPr lang="ar-EG" sz="8000" b="1" dirty="0"/>
              <a:t> 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8000" b="1" dirty="0"/>
              <a:t>لو مرة فكرت ولقيت</a:t>
            </a:r>
          </a:p>
          <a:p>
            <a:pPr algn="ctr"/>
            <a:r>
              <a:rPr lang="ar-EG" sz="8000" b="1" dirty="0"/>
              <a:t> يمكن حياتك ترسما </a:t>
            </a:r>
          </a:p>
          <a:p>
            <a:pPr algn="ctr"/>
            <a:r>
              <a:rPr lang="ar-EG" sz="8000" b="1" dirty="0"/>
              <a:t>أتأكد إنك غير يسوع </a:t>
            </a:r>
          </a:p>
          <a:p>
            <a:pPr algn="ctr"/>
            <a:r>
              <a:rPr lang="ar-EG" sz="8000" b="1" dirty="0" err="1"/>
              <a:t>مابتلقی</a:t>
            </a:r>
            <a:r>
              <a:rPr lang="ar-EG" sz="8000" b="1" dirty="0"/>
              <a:t> </a:t>
            </a:r>
            <a:r>
              <a:rPr lang="ar-EG" sz="8000" b="1" dirty="0" err="1"/>
              <a:t>زول</a:t>
            </a:r>
            <a:r>
              <a:rPr lang="ar-EG" sz="8000" b="1" dirty="0"/>
              <a:t> </a:t>
            </a:r>
            <a:r>
              <a:rPr lang="ar-EG" sz="8000" b="1" dirty="0" err="1"/>
              <a:t>بيلونا</a:t>
            </a:r>
            <a:r>
              <a:rPr lang="ar-EG" sz="8000" b="1" dirty="0"/>
              <a:t> </a:t>
            </a:r>
            <a:br>
              <a:rPr lang="ar-EG" sz="8000" b="1" dirty="0"/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رسام </a:t>
            </a:r>
            <a:r>
              <a:rPr lang="ar-EG" sz="8000" b="1" dirty="0" err="1"/>
              <a:t>بيعبر</a:t>
            </a:r>
            <a:r>
              <a:rPr lang="ar-EG" sz="8000" b="1" dirty="0"/>
              <a:t> </a:t>
            </a:r>
            <a:r>
              <a:rPr lang="ar-EG" sz="8000" b="1" dirty="0" err="1"/>
              <a:t>عننا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عن حزننا وعن غمنا </a:t>
            </a:r>
          </a:p>
          <a:p>
            <a:pPr algn="ctr"/>
            <a:r>
              <a:rPr lang="ar-EG" sz="8000" b="1" dirty="0"/>
              <a:t>عن كيف يلم كل القلوب </a:t>
            </a:r>
          </a:p>
          <a:p>
            <a:pPr algn="ctr"/>
            <a:r>
              <a:rPr lang="ar-EG" sz="8000" b="1" dirty="0"/>
              <a:t>ولحضرة الله يرجعا 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8000" b="1" dirty="0"/>
              <a:t>جربت ألوان البشر</a:t>
            </a:r>
          </a:p>
          <a:p>
            <a:pPr algn="ctr"/>
            <a:r>
              <a:rPr lang="ar-EG" sz="8000" b="1" dirty="0"/>
              <a:t> كان حبهم في يوم </a:t>
            </a:r>
          </a:p>
          <a:p>
            <a:pPr algn="ctr"/>
            <a:r>
              <a:rPr lang="ar-EG" sz="7200" b="1" dirty="0" err="1"/>
              <a:t>زي</a:t>
            </a:r>
            <a:r>
              <a:rPr lang="ar-EG" sz="7200" b="1" dirty="0"/>
              <a:t> ما السراب </a:t>
            </a:r>
            <a:r>
              <a:rPr lang="ar-EG" sz="7200" b="1" dirty="0" err="1"/>
              <a:t>بيكبر</a:t>
            </a:r>
            <a:r>
              <a:rPr lang="ar-EG" sz="7200" b="1" dirty="0"/>
              <a:t> ويطول    </a:t>
            </a:r>
            <a:r>
              <a:rPr lang="ar-EG" sz="8000" b="1" dirty="0" err="1"/>
              <a:t>ويروحك</a:t>
            </a:r>
            <a:r>
              <a:rPr lang="ar-EG" sz="8000" b="1" dirty="0"/>
              <a:t> من غير وصول</a:t>
            </a:r>
            <a:br>
              <a:rPr lang="ar-EG" sz="8000" b="1" dirty="0"/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58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رجعت ندمان بخطاي </a:t>
            </a:r>
          </a:p>
          <a:p>
            <a:pPr algn="ctr"/>
            <a:r>
              <a:rPr lang="ar-EG" sz="8000" b="1" dirty="0"/>
              <a:t>ودموعي في خدي بتقول</a:t>
            </a:r>
          </a:p>
          <a:p>
            <a:pPr algn="ctr"/>
            <a:r>
              <a:rPr lang="ar-EG" sz="8000" b="1" dirty="0" err="1"/>
              <a:t>عشمان</a:t>
            </a:r>
            <a:r>
              <a:rPr lang="ar-EG" sz="8000" b="1" dirty="0"/>
              <a:t> يسوع في رحمتك  </a:t>
            </a:r>
          </a:p>
          <a:p>
            <a:pPr algn="ctr"/>
            <a:r>
              <a:rPr lang="ar-EG" sz="8000" b="1" dirty="0"/>
              <a:t>في حبك </a:t>
            </a:r>
            <a:r>
              <a:rPr lang="ar-EG" sz="8000" b="1" dirty="0" err="1"/>
              <a:t>الدفاق</a:t>
            </a:r>
            <a:r>
              <a:rPr lang="ar-EG" sz="8000" b="1" dirty="0"/>
              <a:t> يطول</a:t>
            </a:r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1907</TotalTime>
  <Words>109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267</cp:revision>
  <dcterms:created xsi:type="dcterms:W3CDTF">2021-12-07T14:30:00Z</dcterms:created>
  <dcterms:modified xsi:type="dcterms:W3CDTF">2024-03-23T08:43:36Z</dcterms:modified>
</cp:coreProperties>
</file>