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8" r:id="rId4"/>
    <p:sldId id="299" r:id="rId5"/>
    <p:sldId id="300" r:id="rId6"/>
    <p:sldId id="301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حياتي ليك ربي نوهــب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59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(حياتي ليك ربي </a:t>
            </a:r>
            <a:r>
              <a:rPr lang="ar-EG" altLang="zh-CN" sz="7200" b="1" dirty="0" smtClean="0"/>
              <a:t>نوهــب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نقرب </a:t>
            </a:r>
            <a:r>
              <a:rPr lang="ar-EG" altLang="zh-CN" sz="7200" b="1" dirty="0" smtClean="0"/>
              <a:t>منك ورضاك </a:t>
            </a:r>
            <a:r>
              <a:rPr lang="ar-EG" altLang="zh-CN" sz="7200" b="1" dirty="0" smtClean="0"/>
              <a:t>نطلب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 تحت </a:t>
            </a:r>
            <a:r>
              <a:rPr lang="ar-EG" altLang="zh-CN" sz="7200" b="1" dirty="0" smtClean="0"/>
              <a:t>يديك نخضع </a:t>
            </a:r>
            <a:r>
              <a:rPr lang="ar-EG" altLang="zh-CN" sz="7200" b="1" dirty="0" smtClean="0"/>
              <a:t>مرتـاح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err="1" smtClean="0"/>
              <a:t>تهدن</a:t>
            </a:r>
            <a:r>
              <a:rPr lang="ar-EG" altLang="zh-CN" sz="7200" b="1" dirty="0" smtClean="0"/>
              <a:t> </a:t>
            </a:r>
            <a:r>
              <a:rPr lang="ar-EG" altLang="zh-CN" sz="7200" b="1" dirty="0" smtClean="0"/>
              <a:t>نفسي وتملك القلـب)</a:t>
            </a:r>
            <a:r>
              <a:rPr lang="ar-EG" altLang="zh-CN" sz="5400" b="1" dirty="0" smtClean="0"/>
              <a:t>2</a:t>
            </a:r>
            <a:endParaRPr lang="en-US" sz="7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(بالإيمان روحي </a:t>
            </a:r>
            <a:r>
              <a:rPr lang="ar-EG" altLang="zh-CN" sz="7200" b="1" dirty="0" smtClean="0"/>
              <a:t>تنور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بقوة </a:t>
            </a:r>
            <a:r>
              <a:rPr lang="ar-EG" altLang="zh-CN" sz="7200" b="1" dirty="0" smtClean="0"/>
              <a:t>سلطانك </a:t>
            </a:r>
            <a:r>
              <a:rPr lang="ar-EG" altLang="zh-CN" sz="7200" b="1" dirty="0" smtClean="0"/>
              <a:t>نتغيــر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ندير </a:t>
            </a:r>
            <a:r>
              <a:rPr lang="ar-EG" altLang="zh-CN" sz="7200" b="1" dirty="0" smtClean="0"/>
              <a:t>مرادك </a:t>
            </a:r>
            <a:r>
              <a:rPr lang="ar-EG" altLang="zh-CN" sz="7200" b="1" dirty="0" smtClean="0"/>
              <a:t>ونطيعك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 يوم </a:t>
            </a:r>
            <a:r>
              <a:rPr lang="ar-EG" altLang="zh-CN" sz="7200" b="1" dirty="0" smtClean="0"/>
              <a:t>على يوم نزيد نكبـر)2</a:t>
            </a:r>
            <a:endParaRPr lang="en-US" sz="7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59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(حياتي ليك ربي </a:t>
            </a:r>
            <a:r>
              <a:rPr lang="ar-EG" altLang="zh-CN" sz="7200" b="1" dirty="0" smtClean="0"/>
              <a:t>نوهــب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نقرب </a:t>
            </a:r>
            <a:r>
              <a:rPr lang="ar-EG" altLang="zh-CN" sz="7200" b="1" dirty="0" smtClean="0"/>
              <a:t>منك ورضاك </a:t>
            </a:r>
            <a:r>
              <a:rPr lang="ar-EG" altLang="zh-CN" sz="7200" b="1" dirty="0" smtClean="0"/>
              <a:t>نطلب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 تحت </a:t>
            </a:r>
            <a:r>
              <a:rPr lang="ar-EG" altLang="zh-CN" sz="7200" b="1" dirty="0" smtClean="0"/>
              <a:t>يديك نخضع </a:t>
            </a:r>
            <a:r>
              <a:rPr lang="ar-EG" altLang="zh-CN" sz="7200" b="1" dirty="0" smtClean="0"/>
              <a:t>مرتـاح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err="1" smtClean="0"/>
              <a:t>تهدن</a:t>
            </a:r>
            <a:r>
              <a:rPr lang="ar-EG" altLang="zh-CN" sz="7200" b="1" dirty="0" smtClean="0"/>
              <a:t> </a:t>
            </a:r>
            <a:r>
              <a:rPr lang="ar-EG" altLang="zh-CN" sz="7200" b="1" dirty="0" smtClean="0"/>
              <a:t>نفسي وتملك القلـب)</a:t>
            </a:r>
            <a:r>
              <a:rPr lang="ar-EG" altLang="zh-CN" sz="5400" b="1" dirty="0" smtClean="0"/>
              <a:t>2</a:t>
            </a:r>
            <a:endParaRPr lang="en-US" sz="7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(نهديك لعز اللي </a:t>
            </a:r>
            <a:r>
              <a:rPr lang="ar-EG" altLang="zh-CN" sz="7200" b="1" dirty="0" err="1" smtClean="0"/>
              <a:t>بيك</a:t>
            </a:r>
            <a:r>
              <a:rPr lang="ar-EG" altLang="zh-CN" sz="7200" b="1" dirty="0" smtClean="0"/>
              <a:t> </a:t>
            </a:r>
            <a:r>
              <a:rPr lang="ar-EG" altLang="zh-CN" sz="7200" b="1" dirty="0" smtClean="0"/>
              <a:t>يليق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بكلامك </a:t>
            </a:r>
            <a:r>
              <a:rPr lang="ar-EG" altLang="zh-CN" sz="7200" b="1" dirty="0" err="1" smtClean="0"/>
              <a:t>ديما</a:t>
            </a:r>
            <a:r>
              <a:rPr lang="ar-EG" altLang="zh-CN" sz="7200" b="1" dirty="0" smtClean="0"/>
              <a:t> أنا </a:t>
            </a:r>
            <a:r>
              <a:rPr lang="ar-EG" altLang="zh-CN" sz="7200" b="1" dirty="0" err="1" smtClean="0"/>
              <a:t>نتيـق</a:t>
            </a:r>
            <a:endParaRPr lang="ar-EG" altLang="zh-CN" sz="7200" b="1" dirty="0" smtClean="0"/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بكنيستك </a:t>
            </a:r>
            <a:r>
              <a:rPr lang="ar-EG" altLang="zh-CN" sz="7200" b="1" dirty="0" smtClean="0"/>
              <a:t>أنا </a:t>
            </a:r>
            <a:r>
              <a:rPr lang="ar-EG" altLang="zh-CN" sz="7200" b="1" dirty="0" smtClean="0"/>
              <a:t>نتقــوى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 شاد </a:t>
            </a:r>
            <a:r>
              <a:rPr lang="ar-EG" altLang="zh-CN" sz="7200" b="1" dirty="0" smtClean="0"/>
              <a:t>فيديك طول الطريق)</a:t>
            </a:r>
            <a:r>
              <a:rPr lang="ar-EG" altLang="zh-CN" sz="6000" b="1" dirty="0" smtClean="0"/>
              <a:t>2</a:t>
            </a:r>
            <a:endParaRPr lang="en-US" sz="7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59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(حياتي ليك ربي </a:t>
            </a:r>
            <a:r>
              <a:rPr lang="ar-EG" altLang="zh-CN" sz="7200" b="1" dirty="0" smtClean="0"/>
              <a:t>نوهــب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نقرب </a:t>
            </a:r>
            <a:r>
              <a:rPr lang="ar-EG" altLang="zh-CN" sz="7200" b="1" dirty="0" smtClean="0"/>
              <a:t>منك ورضاك </a:t>
            </a:r>
            <a:r>
              <a:rPr lang="ar-EG" altLang="zh-CN" sz="7200" b="1" dirty="0" smtClean="0"/>
              <a:t>نطلب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smtClean="0"/>
              <a:t> تحت </a:t>
            </a:r>
            <a:r>
              <a:rPr lang="ar-EG" altLang="zh-CN" sz="7200" b="1" dirty="0" smtClean="0"/>
              <a:t>يديك نخضع </a:t>
            </a:r>
            <a:r>
              <a:rPr lang="ar-EG" altLang="zh-CN" sz="7200" b="1" dirty="0" smtClean="0"/>
              <a:t>مرتـاح</a:t>
            </a:r>
          </a:p>
          <a:p>
            <a:pPr algn="ctr" rtl="1">
              <a:spcBef>
                <a:spcPts val="2400"/>
              </a:spcBef>
            </a:pPr>
            <a:r>
              <a:rPr lang="ar-EG" altLang="zh-CN" sz="7200" b="1" dirty="0" err="1" smtClean="0"/>
              <a:t>تهدن</a:t>
            </a:r>
            <a:r>
              <a:rPr lang="ar-EG" altLang="zh-CN" sz="7200" b="1" dirty="0" smtClean="0"/>
              <a:t> </a:t>
            </a:r>
            <a:r>
              <a:rPr lang="ar-EG" altLang="zh-CN" sz="7200" b="1" dirty="0" smtClean="0"/>
              <a:t>نفسي وتملك القلـب)</a:t>
            </a:r>
            <a:r>
              <a:rPr lang="ar-EG" altLang="zh-CN" sz="5400" b="1" dirty="0" smtClean="0"/>
              <a:t>2</a:t>
            </a:r>
            <a:endParaRPr lang="en-US" sz="7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93</Words>
  <Application>Microsoft Office PowerPoint</Application>
  <PresentationFormat>عرض على الشاشة (3:4)‏</PresentationFormat>
  <Paragraphs>22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179</cp:revision>
  <dcterms:created xsi:type="dcterms:W3CDTF">2021-12-07T14:30:00Z</dcterms:created>
  <dcterms:modified xsi:type="dcterms:W3CDTF">2022-04-09T09:57:12Z</dcterms:modified>
</cp:coreProperties>
</file>