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404" r:id="rId5"/>
    <p:sldId id="411" r:id="rId6"/>
    <p:sldId id="407" r:id="rId7"/>
    <p:sldId id="412" r:id="rId8"/>
    <p:sldId id="410" r:id="rId9"/>
    <p:sldId id="4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404"/>
            <p14:sldId id="411"/>
            <p14:sldId id="407"/>
            <p14:sldId id="412"/>
            <p14:sldId id="410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دموعي في المخادع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دموعي في المخادع </a:t>
            </a:r>
          </a:p>
          <a:p>
            <a:pPr algn="ctr"/>
            <a:r>
              <a:rPr lang="ar-EG" sz="8000" b="1" dirty="0"/>
              <a:t>ليها عندك تقدير</a:t>
            </a:r>
            <a:br>
              <a:rPr lang="ar-EG" sz="8000" b="1" dirty="0"/>
            </a:br>
            <a:r>
              <a:rPr lang="ar-EG" sz="8000" b="1" dirty="0"/>
              <a:t>وحدك لأهاتي سامع </a:t>
            </a:r>
          </a:p>
          <a:p>
            <a:pPr algn="ctr"/>
            <a:r>
              <a:rPr lang="ar-EG" sz="8000" b="1" dirty="0"/>
              <a:t>وفي يدك التدبير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ولأنك أعظم آب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</a:t>
            </a:r>
            <a:r>
              <a:rPr lang="ar-EG" sz="8000" b="1" dirty="0">
                <a:solidFill>
                  <a:srgbClr val="00582A"/>
                </a:solidFill>
              </a:rPr>
              <a:t> بكل ما 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وبتتعامل</a:t>
            </a:r>
            <a:r>
              <a:rPr lang="ar-EG" sz="8000" b="1" dirty="0">
                <a:solidFill>
                  <a:srgbClr val="00582A"/>
                </a:solidFill>
              </a:rPr>
              <a:t> بالحب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مع أي جروح مخفيه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8992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 قلبي قاصدك وضارع </a:t>
            </a:r>
          </a:p>
          <a:p>
            <a:pPr algn="ctr" rtl="1"/>
            <a:r>
              <a:rPr lang="ar-EG" sz="8000" b="1" dirty="0"/>
              <a:t>أتدخل يا قدير</a:t>
            </a:r>
            <a:br>
              <a:rPr lang="ar-EG" sz="8000" b="1" dirty="0"/>
            </a:br>
            <a:r>
              <a:rPr lang="ar-EG" sz="8000" b="1" dirty="0"/>
              <a:t>سهل عدي الموانع </a:t>
            </a:r>
          </a:p>
          <a:p>
            <a:pPr algn="ctr" rtl="1"/>
            <a:r>
              <a:rPr lang="ar-EG" sz="8000" b="1" dirty="0"/>
              <a:t>شيل عني أي نير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ولأنك أعظم آب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</a:t>
            </a:r>
            <a:r>
              <a:rPr lang="ar-EG" sz="8000" b="1" dirty="0">
                <a:solidFill>
                  <a:srgbClr val="00582A"/>
                </a:solidFill>
              </a:rPr>
              <a:t> بكل ما 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وبتتعامل</a:t>
            </a:r>
            <a:r>
              <a:rPr lang="ar-EG" sz="8000" b="1" dirty="0">
                <a:solidFill>
                  <a:srgbClr val="00582A"/>
                </a:solidFill>
              </a:rPr>
              <a:t> بالحب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مع أي جروح مخفيه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03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 dirty="0"/>
              <a:t> عارف إنك في صفي </a:t>
            </a:r>
          </a:p>
          <a:p>
            <a:pPr algn="ctr" rtl="1"/>
            <a:r>
              <a:rPr lang="ar-EG" sz="8000" b="1" dirty="0"/>
              <a:t>ضد قوى الشرير</a:t>
            </a:r>
            <a:br>
              <a:rPr lang="ar-EG" sz="8000" b="1" dirty="0"/>
            </a:br>
            <a:r>
              <a:rPr lang="ar-EG" sz="8000" b="1" dirty="0"/>
              <a:t>تعالج بالنعمة ضعفي</a:t>
            </a:r>
          </a:p>
          <a:p>
            <a:pPr algn="ctr" rtl="1"/>
            <a:r>
              <a:rPr lang="ar-EG" sz="8000" b="1" dirty="0"/>
              <a:t> تحلي حلقي المرير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ولأنك أعظم آب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</a:t>
            </a:r>
            <a:r>
              <a:rPr lang="ar-EG" sz="8000" b="1" dirty="0">
                <a:solidFill>
                  <a:srgbClr val="00582A"/>
                </a:solidFill>
              </a:rPr>
              <a:t> بكل ما 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وبتتعامل</a:t>
            </a:r>
            <a:r>
              <a:rPr lang="ar-EG" sz="8000" b="1" dirty="0">
                <a:solidFill>
                  <a:srgbClr val="00582A"/>
                </a:solidFill>
              </a:rPr>
              <a:t> بالحب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مع أي جروح مخفيه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4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</a:t>
            </a:r>
            <a:br>
              <a:rPr lang="ar-EG" sz="8000" b="1" dirty="0"/>
            </a:br>
            <a:r>
              <a:rPr lang="ar-EG" sz="8000" b="1" dirty="0"/>
              <a:t> تعبت خلاص وراجع </a:t>
            </a:r>
          </a:p>
          <a:p>
            <a:pPr algn="ctr" rtl="1"/>
            <a:r>
              <a:rPr lang="ar-EG" sz="8000" b="1" dirty="0"/>
              <a:t>أنا للحضن الكبير</a:t>
            </a:r>
            <a:br>
              <a:rPr lang="ar-EG" sz="8000" b="1" dirty="0"/>
            </a:br>
            <a:r>
              <a:rPr lang="ar-EG" sz="8000" b="1" dirty="0"/>
              <a:t>أشفيني من المواجع </a:t>
            </a:r>
          </a:p>
          <a:p>
            <a:pPr algn="ctr" rtl="1"/>
            <a:r>
              <a:rPr lang="ar-EG" sz="8000" b="1" dirty="0"/>
              <a:t>وأصنع فيا التغيير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ولأنك أعظم آب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</a:t>
            </a:r>
            <a:r>
              <a:rPr lang="ar-EG" sz="8000" b="1" dirty="0">
                <a:solidFill>
                  <a:srgbClr val="00582A"/>
                </a:solidFill>
              </a:rPr>
              <a:t> بكل ما 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وبتتعامل</a:t>
            </a:r>
            <a:r>
              <a:rPr lang="ar-EG" sz="8000" b="1" dirty="0">
                <a:solidFill>
                  <a:srgbClr val="00582A"/>
                </a:solidFill>
              </a:rPr>
              <a:t> بالحب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مع أي جروح مخفيه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3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157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220</cp:revision>
  <dcterms:created xsi:type="dcterms:W3CDTF">2021-12-07T14:30:00Z</dcterms:created>
  <dcterms:modified xsi:type="dcterms:W3CDTF">2024-03-22T08:23:27Z</dcterms:modified>
</cp:coreProperties>
</file>