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5" r:id="rId3"/>
    <p:sldId id="403" r:id="rId4"/>
    <p:sldId id="406" r:id="rId5"/>
    <p:sldId id="411" r:id="rId6"/>
    <p:sldId id="407" r:id="rId7"/>
    <p:sldId id="416" r:id="rId8"/>
    <p:sldId id="413" r:id="rId9"/>
    <p:sldId id="409" r:id="rId10"/>
    <p:sldId id="417" r:id="rId11"/>
    <p:sldId id="41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11"/>
            <p14:sldId id="407"/>
            <p14:sldId id="416"/>
            <p14:sldId id="413"/>
            <p14:sldId id="409"/>
            <p14:sldId id="417"/>
            <p14:sldId id="4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4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دي</a:t>
            </a:r>
            <a:r>
              <a:rPr lang="ar-EG" sz="6600" b="1" dirty="0"/>
              <a:t> حياة جديدة بفضل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711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شكراً حمداً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مجداً ليك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أملك حياتي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526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9192"/>
            <a:ext cx="9982199" cy="1486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دي</a:t>
            </a:r>
            <a:r>
              <a:rPr lang="ar-EG" sz="8000" b="1" dirty="0">
                <a:solidFill>
                  <a:srgbClr val="00582A"/>
                </a:solidFill>
              </a:rPr>
              <a:t> حياة جديدة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بفضل ربي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ربي يسوع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غير لي حياتي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1190"/>
            <a:ext cx="9982199" cy="1431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  <a:r>
              <a:rPr lang="ar-SA" sz="60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0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دي حياة جديدة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بفضل ربي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 ربي يسوع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غير لي حياتي</a:t>
            </a: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SA" sz="72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12926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بمجد أشرق نوَر </a:t>
            </a:r>
          </a:p>
          <a:p>
            <a:pPr algn="ctr" rtl="1"/>
            <a:r>
              <a:rPr lang="ar-EG" sz="6600" b="1" dirty="0"/>
              <a:t>طريقي بروحه </a:t>
            </a:r>
          </a:p>
          <a:p>
            <a:pPr algn="ctr" rtl="1"/>
            <a:r>
              <a:rPr lang="ar-EG" sz="6600" b="1" dirty="0"/>
              <a:t>سيطر نظف قليبي</a:t>
            </a:r>
          </a:p>
          <a:p>
            <a:pPr algn="ctr" rtl="1"/>
            <a:r>
              <a:rPr lang="ar-EG" sz="6600" b="1" dirty="0"/>
              <a:t>نور طريقي نظف قليبي </a:t>
            </a:r>
          </a:p>
          <a:p>
            <a:pPr algn="ctr" rtl="1"/>
            <a:r>
              <a:rPr lang="ar-EG" sz="6600" b="1" dirty="0"/>
              <a:t>بقى لي دليل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br>
              <a:rPr lang="ar-EG" sz="6600" b="1" dirty="0"/>
            </a:br>
            <a:r>
              <a:rPr lang="ar-EG" sz="6600" b="1" dirty="0"/>
              <a:t> </a:t>
            </a:r>
            <a:endParaRPr lang="ar-EG" sz="8000" b="1" dirty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br>
              <a:rPr lang="ar-EG" sz="8000" b="1" dirty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711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شكراً حمداً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مجداً ليك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أملك حياتي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9192"/>
            <a:ext cx="9982199" cy="1486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دي</a:t>
            </a:r>
            <a:r>
              <a:rPr lang="ar-EG" sz="8000" b="1" dirty="0">
                <a:solidFill>
                  <a:srgbClr val="00582A"/>
                </a:solidFill>
              </a:rPr>
              <a:t> حياة جديدة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بفضل ربي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ربي يسوع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غير لي حياتي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8451"/>
            <a:ext cx="9982199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بيد قوية حطم قيودي </a:t>
            </a:r>
          </a:p>
          <a:p>
            <a:pPr algn="ctr" rtl="1"/>
            <a:r>
              <a:rPr lang="ar-EG" sz="7200" b="1" dirty="0"/>
              <a:t>بدم طاهر غسل ذنوبي</a:t>
            </a:r>
          </a:p>
          <a:p>
            <a:pPr algn="ctr" rtl="1"/>
            <a:r>
              <a:rPr lang="ar-EG" sz="7200" b="1" dirty="0"/>
              <a:t>حطم قيودي غسل ذنوبي </a:t>
            </a:r>
          </a:p>
          <a:p>
            <a:pPr algn="ctr" rtl="1"/>
            <a:r>
              <a:rPr lang="ar-EG" sz="7200" b="1" dirty="0"/>
              <a:t>بقى لي ضمان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br>
              <a:rPr lang="ar-EG" sz="7200" b="1" dirty="0"/>
            </a:br>
            <a:r>
              <a:rPr lang="ar-EG" sz="7200" b="1" dirty="0"/>
              <a:t> </a:t>
            </a:r>
            <a:endParaRPr lang="ar-EG" sz="8800" b="1" dirty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br>
              <a:rPr lang="ar-EG" sz="8800" b="1" dirty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711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  <a:r>
              <a:rPr lang="ar-SA" sz="6600" b="1" dirty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شكراً حمداً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مجداً ليك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يسوعي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أملك حياتي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651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9192"/>
            <a:ext cx="9982199" cy="1486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دي</a:t>
            </a:r>
            <a:r>
              <a:rPr lang="ar-EG" sz="8000" b="1" dirty="0">
                <a:solidFill>
                  <a:srgbClr val="00582A"/>
                </a:solidFill>
              </a:rPr>
              <a:t> حياة جديدة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بفضل ربي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ربي يسوع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غير لي حياتي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SA" sz="80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16051"/>
            <a:ext cx="9982199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رجاء طمئن أمن حياتي </a:t>
            </a:r>
          </a:p>
          <a:p>
            <a:pPr algn="ctr" rtl="1"/>
            <a:r>
              <a:rPr lang="ar-EG" sz="7200" b="1" dirty="0"/>
              <a:t>بدد شكوكي ثبت إيماني</a:t>
            </a:r>
          </a:p>
          <a:p>
            <a:pPr algn="ctr" rtl="1"/>
            <a:r>
              <a:rPr lang="ar-EG" sz="7200" b="1" dirty="0"/>
              <a:t>أمن حياتي ثبت إيماني </a:t>
            </a:r>
          </a:p>
          <a:p>
            <a:pPr algn="ctr" rtl="1"/>
            <a:r>
              <a:rPr lang="ar-EG" sz="7200" b="1" dirty="0"/>
              <a:t>بقى لي معين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br>
              <a:rPr lang="ar-EG" sz="7200" b="1" dirty="0"/>
            </a:br>
            <a:r>
              <a:rPr lang="ar-EG" sz="7200" b="1" dirty="0"/>
              <a:t> </a:t>
            </a:r>
            <a:endParaRPr lang="ar-EG" sz="8800" b="1" dirty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br>
              <a:rPr lang="ar-EG" sz="8800" b="1" dirty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1875</TotalTime>
  <Words>187</Words>
  <Application>Microsoft Office PowerPoint</Application>
  <PresentationFormat>عرض على الشاشة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261</cp:revision>
  <dcterms:created xsi:type="dcterms:W3CDTF">2021-12-07T14:30:00Z</dcterms:created>
  <dcterms:modified xsi:type="dcterms:W3CDTF">2024-03-23T08:30:56Z</dcterms:modified>
</cp:coreProperties>
</file>