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03" r:id="rId3"/>
    <p:sldId id="405" r:id="rId4"/>
    <p:sldId id="406" r:id="rId5"/>
    <p:sldId id="407" r:id="rId6"/>
    <p:sldId id="408" r:id="rId7"/>
    <p:sldId id="409" r:id="rId8"/>
    <p:sldId id="410" r:id="rId9"/>
    <p:sldId id="411" r:id="rId10"/>
    <p:sldId id="412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5"/>
            <p14:sldId id="406"/>
            <p14:sldId id="407"/>
            <p14:sldId id="408"/>
            <p14:sldId id="409"/>
            <p14:sldId id="410"/>
            <p14:sldId id="411"/>
            <p14:sldId id="41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6" d="100"/>
          <a:sy n="66" d="100"/>
        </p:scale>
        <p:origin x="40" y="29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/>
            <a:r>
              <a:rPr lang="ar-EG" sz="6600" b="1" dirty="0"/>
              <a:t>رب الوجود اسمك عظيم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192"/>
            <a:ext cx="9982199" cy="932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(رب الوجود اسمك عظيم 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ملك الملوك ليك الدوام )</a:t>
            </a:r>
          </a:p>
          <a:p>
            <a:pPr algn="ctr">
              <a:lnSpc>
                <a:spcPct val="150000"/>
              </a:lnSpc>
            </a:pP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192"/>
            <a:ext cx="9982199" cy="932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(رب الوجود اسمك عظيم 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ملك الملوك ليك الدوام )</a:t>
            </a:r>
          </a:p>
          <a:p>
            <a:pPr algn="ctr">
              <a:lnSpc>
                <a:spcPct val="150000"/>
              </a:lnSpc>
            </a:pP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51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1- </a:t>
            </a:r>
          </a:p>
          <a:p>
            <a:pPr algn="ctr"/>
            <a:r>
              <a:rPr lang="ar-EG" sz="7200" b="1" dirty="0"/>
              <a:t>كل حياتنا نسبح لاسمك</a:t>
            </a:r>
          </a:p>
          <a:p>
            <a:pPr algn="ctr"/>
            <a:r>
              <a:rPr lang="ar-EG" sz="7200" b="1" dirty="0"/>
              <a:t> نعلن حضورك </a:t>
            </a:r>
            <a:r>
              <a:rPr lang="ar-EG" sz="7200" b="1" dirty="0" err="1"/>
              <a:t>نرنم</a:t>
            </a:r>
            <a:r>
              <a:rPr lang="ar-EG" sz="7200" b="1" dirty="0"/>
              <a:t> لمجدك</a:t>
            </a:r>
          </a:p>
          <a:p>
            <a:pPr algn="ctr"/>
            <a:r>
              <a:rPr lang="ar-EG" sz="7200" b="1" dirty="0"/>
              <a:t>( اسمك غالي مكانك عالي )</a:t>
            </a:r>
          </a:p>
          <a:p>
            <a:pPr algn="ctr"/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192"/>
            <a:ext cx="9982199" cy="932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(رب الوجود اسمك عظيم 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ملك الملوك ليك الدوام )</a:t>
            </a:r>
          </a:p>
          <a:p>
            <a:pPr algn="ctr">
              <a:lnSpc>
                <a:spcPct val="150000"/>
              </a:lnSpc>
            </a:pP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51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2- </a:t>
            </a:r>
          </a:p>
          <a:p>
            <a:pPr algn="ctr"/>
            <a:r>
              <a:rPr lang="ar-EG" sz="7200" b="1" dirty="0"/>
              <a:t>جدك بغطي كل البلاد</a:t>
            </a:r>
          </a:p>
          <a:p>
            <a:pPr algn="ctr"/>
            <a:r>
              <a:rPr lang="ar-EG" sz="7200" b="1" dirty="0"/>
              <a:t> أنت الوحيد ماليك حدود</a:t>
            </a:r>
          </a:p>
          <a:p>
            <a:pPr algn="ctr"/>
            <a:r>
              <a:rPr lang="ar-EG" sz="7200" b="1" dirty="0"/>
              <a:t>( اسمك غالي مكانك عالي )</a:t>
            </a:r>
          </a:p>
          <a:p>
            <a:pPr algn="ctr"/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192"/>
            <a:ext cx="9982199" cy="932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(رب الوجود اسمك عظيم 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ملك الملوك ليك الدوام )</a:t>
            </a:r>
          </a:p>
          <a:p>
            <a:pPr algn="ctr">
              <a:lnSpc>
                <a:spcPct val="150000"/>
              </a:lnSpc>
            </a:pP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51093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3- </a:t>
            </a:r>
          </a:p>
          <a:p>
            <a:pPr algn="ctr"/>
            <a:r>
              <a:rPr lang="ar-EG" sz="7200" b="1" dirty="0"/>
              <a:t>ندعو باسمك بين الأمم</a:t>
            </a:r>
          </a:p>
          <a:p>
            <a:pPr algn="ctr"/>
            <a:r>
              <a:rPr lang="ar-EG" sz="7200" b="1" dirty="0"/>
              <a:t> نهدي خلاصك لكل أثيم</a:t>
            </a:r>
          </a:p>
          <a:p>
            <a:pPr algn="ctr"/>
            <a:r>
              <a:rPr lang="ar-EG" sz="7200" b="1" dirty="0"/>
              <a:t>(اسمك غالي مكانك عالي )</a:t>
            </a:r>
          </a:p>
          <a:p>
            <a:pPr algn="ctr"/>
            <a:endParaRPr lang="en-US" sz="7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192"/>
            <a:ext cx="9982199" cy="932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(رب الوجود اسمك عظيم 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ملك الملوك ليك الدوام )</a:t>
            </a:r>
          </a:p>
          <a:p>
            <a:pPr algn="ctr">
              <a:lnSpc>
                <a:spcPct val="150000"/>
              </a:lnSpc>
            </a:pP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51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4- </a:t>
            </a:r>
          </a:p>
          <a:p>
            <a:pPr algn="ctr"/>
            <a:r>
              <a:rPr lang="ar-EG" sz="7200" b="1" dirty="0"/>
              <a:t> اسمك </a:t>
            </a:r>
            <a:r>
              <a:rPr lang="ar-EG" sz="7200" b="1" dirty="0" err="1"/>
              <a:t>بيعني</a:t>
            </a:r>
            <a:r>
              <a:rPr lang="ar-EG" sz="7200" b="1" dirty="0"/>
              <a:t> سر الخلاص</a:t>
            </a:r>
          </a:p>
          <a:p>
            <a:pPr algn="ctr"/>
            <a:r>
              <a:rPr lang="ar-EG" sz="7200" b="1" dirty="0"/>
              <a:t> اسمك </a:t>
            </a:r>
            <a:r>
              <a:rPr lang="ar-EG" sz="7200" b="1" dirty="0" err="1"/>
              <a:t>بحرر</a:t>
            </a:r>
            <a:r>
              <a:rPr lang="ar-EG" sz="7200" b="1" dirty="0"/>
              <a:t> كل النفوس</a:t>
            </a:r>
          </a:p>
          <a:p>
            <a:pPr algn="ctr"/>
            <a:r>
              <a:rPr lang="ar-EG" sz="7200" b="1" dirty="0"/>
              <a:t>( اسمك غالي مكانك عالي )</a:t>
            </a:r>
          </a:p>
          <a:p>
            <a:pPr algn="ctr"/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1899</TotalTime>
  <Words>138</Words>
  <Application>Microsoft Office PowerPoint</Application>
  <PresentationFormat>عرض على الشاشة (4:3)</PresentationFormat>
  <Paragraphs>41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266</cp:revision>
  <dcterms:created xsi:type="dcterms:W3CDTF">2021-12-07T14:30:00Z</dcterms:created>
  <dcterms:modified xsi:type="dcterms:W3CDTF">2024-03-23T08:22:38Z</dcterms:modified>
</cp:coreProperties>
</file>