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74" r:id="rId4"/>
    <p:sldId id="294" r:id="rId5"/>
    <p:sldId id="29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32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ربي </a:t>
            </a:r>
            <a:r>
              <a:rPr lang="ar-EG" altLang="zh-CN" sz="8000" b="1" dirty="0" err="1"/>
              <a:t>تستاهل</a:t>
            </a:r>
            <a:r>
              <a:rPr lang="ar-EG" altLang="zh-CN" sz="8000" b="1" dirty="0"/>
              <a:t> المديـح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(ربي </a:t>
            </a:r>
            <a:r>
              <a:rPr lang="ar-EG" altLang="zh-CN" sz="7200" b="1" dirty="0" err="1"/>
              <a:t>تستاهل</a:t>
            </a:r>
            <a:r>
              <a:rPr lang="ar-EG" altLang="zh-CN" sz="7200" b="1" dirty="0"/>
              <a:t> المديـح</a:t>
            </a:r>
          </a:p>
          <a:p>
            <a:pPr algn="ctr" rtl="1"/>
            <a:r>
              <a:rPr lang="ar-EG" altLang="zh-CN" sz="7200" b="1" dirty="0"/>
              <a:t>قلبي يفيض ليك بالتسبيـح</a:t>
            </a:r>
          </a:p>
          <a:p>
            <a:pPr algn="ctr" rtl="1"/>
            <a:r>
              <a:rPr lang="ar-EG" altLang="zh-CN" sz="7200" b="1" dirty="0"/>
              <a:t>نبارك اسمك كلّ حين           نحمدك يا ربي الـحنيـن)٢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</a:t>
            </a:r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للمليك </a:t>
            </a:r>
          </a:p>
          <a:p>
            <a:pPr algn="ctr" rtl="1"/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 للمسيــح </a:t>
            </a:r>
          </a:p>
          <a:p>
            <a:pPr algn="ctr" rtl="1"/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أنت الحياة </a:t>
            </a:r>
          </a:p>
          <a:p>
            <a:pPr algn="ctr" rtl="1"/>
            <a:r>
              <a:rPr lang="ar-EG" altLang="zh-CN" sz="7200" b="1" dirty="0" err="1"/>
              <a:t>هللويا</a:t>
            </a:r>
            <a:r>
              <a:rPr lang="ar-EG" altLang="zh-CN" sz="7200" b="1" dirty="0"/>
              <a:t> والطريق </a:t>
            </a:r>
          </a:p>
          <a:p>
            <a:pPr algn="ctr" rtl="1"/>
            <a:r>
              <a:rPr lang="ar-EG" altLang="zh-CN" sz="7200" b="1" dirty="0"/>
              <a:t>الصحيح)٢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 نسبحك ربي طول </a:t>
            </a:r>
            <a:r>
              <a:rPr lang="ar-EG" altLang="zh-CN" sz="7200" b="1" dirty="0" err="1"/>
              <a:t>ازمان</a:t>
            </a:r>
            <a:r>
              <a:rPr lang="ar-EG" altLang="zh-CN" sz="7200" b="1" dirty="0"/>
              <a:t>     نتغنّـى </a:t>
            </a:r>
            <a:r>
              <a:rPr lang="ar-EG" altLang="zh-CN" sz="7200" b="1" dirty="0" err="1"/>
              <a:t>بيـك</a:t>
            </a:r>
            <a:r>
              <a:rPr lang="ar-EG" altLang="zh-CN" sz="7200" b="1" dirty="0"/>
              <a:t> فكل مكـان    </a:t>
            </a:r>
          </a:p>
          <a:p>
            <a:pPr algn="ctr" rtl="1"/>
            <a:r>
              <a:rPr lang="ar-EG" altLang="zh-CN" sz="7200" b="1" dirty="0"/>
              <a:t>نفرح </a:t>
            </a:r>
            <a:r>
              <a:rPr lang="ar-EG" altLang="zh-CN" sz="7200" b="1" dirty="0" err="1"/>
              <a:t>بيـك</a:t>
            </a:r>
            <a:r>
              <a:rPr lang="ar-EG" altLang="zh-CN" sz="7200" b="1" dirty="0"/>
              <a:t> أو </a:t>
            </a:r>
            <a:r>
              <a:rPr lang="ar-EG" altLang="zh-CN" sz="7200" b="1" dirty="0" err="1"/>
              <a:t>نفتـاخر</a:t>
            </a:r>
            <a:r>
              <a:rPr lang="ar-EG" altLang="zh-CN" sz="7200" b="1" dirty="0"/>
              <a:t> </a:t>
            </a:r>
          </a:p>
          <a:p>
            <a:pPr algn="ctr" rtl="1"/>
            <a:r>
              <a:rPr lang="ar-EG" altLang="zh-CN" sz="7200" b="1" dirty="0"/>
              <a:t>   </a:t>
            </a:r>
            <a:r>
              <a:rPr lang="ar-EG" altLang="zh-CN" sz="7200" b="1" dirty="0" err="1"/>
              <a:t>أوبـحبّـك</a:t>
            </a:r>
            <a:r>
              <a:rPr lang="ar-EG" altLang="zh-CN" sz="7200" b="1" dirty="0"/>
              <a:t> قلبـي عـامـر)٢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39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</a:t>
            </a:r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للمليك </a:t>
            </a:r>
          </a:p>
          <a:p>
            <a:pPr algn="ctr" rtl="1"/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 للمسيــح </a:t>
            </a:r>
          </a:p>
          <a:p>
            <a:pPr algn="ctr" rtl="1"/>
            <a:r>
              <a:rPr lang="ar-EG" altLang="zh-CN" sz="7200" b="1" dirty="0" err="1"/>
              <a:t>هللـويـا</a:t>
            </a:r>
            <a:r>
              <a:rPr lang="ar-EG" altLang="zh-CN" sz="7200" b="1" dirty="0"/>
              <a:t> أنت الحياة </a:t>
            </a:r>
          </a:p>
          <a:p>
            <a:pPr algn="ctr" rtl="1"/>
            <a:r>
              <a:rPr lang="ar-EG" altLang="zh-CN" sz="7200" b="1" dirty="0" err="1"/>
              <a:t>هللويا</a:t>
            </a:r>
            <a:r>
              <a:rPr lang="ar-EG" altLang="zh-CN" sz="7200" b="1" dirty="0"/>
              <a:t> والطريق </a:t>
            </a:r>
          </a:p>
          <a:p>
            <a:pPr algn="ctr" rtl="1"/>
            <a:r>
              <a:rPr lang="ar-EG" altLang="zh-CN" sz="7200" b="1" dirty="0"/>
              <a:t>الصحيح)٢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67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176</cp:revision>
  <dcterms:created xsi:type="dcterms:W3CDTF">2021-12-07T14:30:00Z</dcterms:created>
  <dcterms:modified xsi:type="dcterms:W3CDTF">2024-07-24T11:16:30Z</dcterms:modified>
</cp:coreProperties>
</file>