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1" r:id="rId4"/>
    <p:sldId id="322" r:id="rId5"/>
    <p:sldId id="327" r:id="rId6"/>
    <p:sldId id="324" r:id="rId7"/>
    <p:sldId id="328" r:id="rId8"/>
    <p:sldId id="326" r:id="rId9"/>
    <p:sldId id="32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327"/>
            <p14:sldId id="324"/>
            <p14:sldId id="328"/>
            <p14:sldId id="326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56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رَبِّي يَسُوع الغالي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يَسُوع الغالي   مَفِيش زَيُّه حَبيب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مَعَاه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تِهُون الغُرْبَة  وِيِهُون حِمْل الص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َلِيب)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zayyo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ghorba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SSaleeb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no love like My Dear Lord Jesus’.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It is easy to carry His cross and be an alien if He is there.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(ما أحلا العِشْرَة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وَيَّاه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يَسُوع رَبّ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َما)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يُبارِك الحَيـــــــــــاة   وِالعِيشَة حِلْوَة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مَعاه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عايِشْ في حِماه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aeshra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yobarek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aisha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beautiful it is to be with Jesus, Lord of heaven. He blesses life when I live under His guidance.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6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(وِبعِزّ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يانَفْسِي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دُوسِي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كُلِّ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المُغْ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رِيَّات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حَبيبي حَلقُه حَلاوَة   وكُلُّه مُشْتَهَيَات)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webaezz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moghreat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halawa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moshtahayat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step on all worldly attractions with might.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 sweets and satisfaction is in Jesus.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923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(ما أحلا العِشْرَة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وَيَّاه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يَسُوع رَبّ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َما)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يُبارِك الحَيـــــــــــاة   وِالعِيشَة حِلْوَة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مَعاه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عايِشْ في حِماه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aeshra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yobarek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aisha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beautiful it is to be with Jesus, Lord of heaven. He blesses life when I live under His guidance.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635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آلامي في البَرِّيَّة</a:t>
            </a:r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مَهْما كانِت كِتير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عالأذرُع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الأبَدِيَّة   يَحْمِلُني القَدِير)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barreya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keteer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athroa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yahmeloni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qadeer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matter how much I suffer in the wilderness,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will carry me on His eternal arms.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370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(ما أحلا العِشْرَة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وَيَّاه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يَسُوع رَبّ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َما)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يُبارِك الحَيـــــــــــاة   وِالعِيشَة حِلْوَة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مَعاه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عايِشْ في حِماه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aeshra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yobarek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aisha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beautiful it is to be with Jesus, Lord of heaven. He blesses life when I live under His guidance.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26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(وِسَعَادة أبَدِيَّة   كَمَا قالَ الكِتاب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عِيشَة هَنِيَّة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وِهناك في بيتِ الآب)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ketab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aisha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haneya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wehnak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bait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Eternal happiness as the Bible said; a happy life here and in the house of the Father there.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175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(ما أحلا العِشْرَة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وَيَّاه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يَسُوع رَبّ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َما)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يُبارِك الحَيـــــــــــاة   وِالعِيشَة حِلْوَة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مَعاه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عايِشْ في حِماه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aeshra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yobarek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aisha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beautiful it is to be with Jesus, Lord of heaven. He blesses life when I live under His guidance.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1725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4996</TotalTime>
  <Words>566</Words>
  <Application>Microsoft Office PowerPoint</Application>
  <PresentationFormat>عرض على الشاشة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483</cp:revision>
  <dcterms:created xsi:type="dcterms:W3CDTF">2021-12-07T14:30:00Z</dcterms:created>
  <dcterms:modified xsi:type="dcterms:W3CDTF">2025-02-18T08:26:46Z</dcterms:modified>
</cp:coreProperties>
</file>