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20" r:id="rId3"/>
    <p:sldId id="321" r:id="rId4"/>
    <p:sldId id="322" r:id="rId5"/>
    <p:sldId id="327" r:id="rId6"/>
    <p:sldId id="324" r:id="rId7"/>
    <p:sldId id="328" r:id="rId8"/>
    <p:sldId id="326" r:id="rId9"/>
    <p:sldId id="329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1"/>
            <p14:sldId id="322"/>
            <p14:sldId id="327"/>
            <p14:sldId id="324"/>
            <p14:sldId id="328"/>
            <p14:sldId id="326"/>
            <p14:sldId id="32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73" d="100"/>
          <a:sy n="73" d="100"/>
        </p:scale>
        <p:origin x="56" y="1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رَبِّي يَسُوع الغالي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</a:t>
            </a: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(رَبِّي يَسُوع الغالي   مَفِيش زَيُّه حَبيب</a:t>
            </a:r>
            <a:b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مَعَاه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تِهُون الغُرْبَة  وِيِهُون حِمْل الص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َلِيب)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2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(rabbi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mafeesh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zayyo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habeeb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tehon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ghorba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yehon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heml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SSaleeb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There is no love like My Dear Lord Jesus’.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It is easy to carry His cross and be an alien if He is there.</a:t>
            </a:r>
            <a:endParaRPr kumimoji="0" lang="ar-EG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(ما أحلا العِشْرَة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وَيَّاه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يَسُوع رَبّ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الس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َما)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يُبارِك الحَيـــــــــــاة   وِالعِيشَة حِلْوَة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مَعاه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أنا عايِشْ في حِماه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1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aeshra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wayyah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ssama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yobarek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aisha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helwa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maah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aayesh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hemah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How beautiful it is to be with Jesus, Lord of heaven. He blesses life when I live under His guidance.</a:t>
            </a:r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5069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 </a:t>
            </a: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(وِبعِزّ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يانَفْسِي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دُوسِي</a:t>
            </a:r>
            <a:r>
              <a:rPr lang="ar-EG" sz="48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عَلى كُلِّ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المُغْ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رِيَّات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دا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حَبيبي حَلقُه حَلاوَة   وكُلُّه مُشْتَهَيَات)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webaezz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dosi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kolle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moghreat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habibi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halqo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halawa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moshtahayat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ar-SA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Let me step on all worldly attractions with might.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All sweets and satisfaction is in Jesus.</a:t>
            </a: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9234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(ما أحلا العِشْرَة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وَيَّاه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يَسُوع رَبّ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الس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َما)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يُبارِك الحَيـــــــــــاة   وِالعِيشَة حِلْوَة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مَعاه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أنا عايِشْ في حِماه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1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aeshra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wayyah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ssama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yobarek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aisha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helwa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maah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aayesh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hemah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How beautiful it is to be with Jesus, Lord of heaven. He blesses life when I live under His guidance.</a:t>
            </a:r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7635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3- </a:t>
            </a:r>
          </a:p>
          <a:p>
            <a:pPr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(و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آلامي في البَرِّيَّة</a:t>
            </a:r>
            <a:r>
              <a:rPr lang="ar-EG" sz="54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مَهْما كانِت كِتير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عالأذرُع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الأبَدِيَّة   يَحْمِلُني القَدِير)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(we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alami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barreya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mahma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kanet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keteer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 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athroa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abadia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yahmeloni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qadeer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ar-SA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 matter how much I suffer in the wilderness,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He will carry me on His eternal arms.</a:t>
            </a: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3700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(ما أحلا العِشْرَة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وَيَّاه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يَسُوع رَبّ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الس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َما)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يُبارِك الحَيـــــــــــاة   وِالعِيشَة حِلْوَة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مَعاه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أنا عايِشْ في حِماه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1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aeshra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wayyah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ssama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yobarek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aisha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helwa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maah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aayesh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hemah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How beautiful it is to be with Jesus, Lord of heaven. He blesses life when I live under His guidance.</a:t>
            </a:r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926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4- </a:t>
            </a: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(وِسَعَادة أبَدِيَّة   كَمَا قالَ الكِتاب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نا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في عِيشَة هَنِيَّة</a:t>
            </a:r>
            <a:r>
              <a:rPr lang="ar-EG" sz="48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وِهناك في بيتِ الآب)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saada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abadia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kama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ketab</a:t>
            </a:r>
            <a:r>
              <a:rPr kumimoji="0" lang="ar-SA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aisha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haneya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wehnak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bait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elab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Eternal happiness as the Bible said; a happy life here and in the house of the Father there.</a:t>
            </a: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1754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(ما أحلا العِشْرَة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وَيَّاه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يَسُوع رَبّ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الس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َما)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يُبارِك الحَيـــــــــــاة   وِالعِيشَة حِلْوَة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مَعاه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أنا عايِشْ في حِماه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1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aeshra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wayyah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ssama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yobarek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aisha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helwa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maah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aayesh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hemah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How beautiful it is to be with Jesus, Lord of heaven. He blesses life when I live under His guidance.</a:t>
            </a:r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1725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4996</TotalTime>
  <Words>566</Words>
  <Application>Microsoft Office PowerPoint</Application>
  <PresentationFormat>عرض على الشاشة (4:3)</PresentationFormat>
  <Paragraphs>52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483</cp:revision>
  <dcterms:created xsi:type="dcterms:W3CDTF">2021-12-07T14:30:00Z</dcterms:created>
  <dcterms:modified xsi:type="dcterms:W3CDTF">2025-02-18T08:26:46Z</dcterms:modified>
</cp:coreProperties>
</file>