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403" r:id="rId4"/>
    <p:sldId id="395" r:id="rId5"/>
    <p:sldId id="404" r:id="rId6"/>
    <p:sldId id="405" r:id="rId7"/>
    <p:sldId id="406" r:id="rId8"/>
    <p:sldId id="407" r:id="rId9"/>
    <p:sldId id="408" r:id="rId10"/>
    <p:sldId id="40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3"/>
            <p14:sldId id="395"/>
            <p14:sldId id="404"/>
            <p14:sldId id="405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-7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رِسَالَةً أعْطَيْتَني </a:t>
            </a:r>
            <a:r>
              <a:rPr lang="ar-EG" sz="7200" b="1" dirty="0" err="1"/>
              <a:t>ياسَيِّدي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مُكَرِّساً نَفسي لكَ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مُضاعِفاً حُبِّي لكَ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مُمْتَلِئاً بِرُوحِــــــكَ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أسيرُ خَلفَـــــــــكَ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161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52400"/>
            <a:ext cx="9982199" cy="1262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1-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رِسالَةً أعْطَيْتَني </a:t>
            </a:r>
            <a:r>
              <a:rPr lang="ar-EG" sz="6000" b="1" dirty="0" err="1"/>
              <a:t>ياسَيِّدي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6000" b="1" dirty="0"/>
              <a:t>كي أُخْبِرَ المَلا عَنْ الحُبِّ العَجيب</a:t>
            </a:r>
            <a:br>
              <a:rPr lang="ar-EG" sz="6000" b="1" dirty="0"/>
            </a:br>
            <a:r>
              <a:rPr lang="ar-EG" sz="6000" b="1" dirty="0"/>
              <a:t>وَقُلتَ لي إنَّ الطَّريقَ شَائِكٌ 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وَقُلتَ لي إنِّي سأحْمِلُ الصَّليب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1328"/>
            <a:ext cx="9982199" cy="6858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لكِنَّكَ وَعَدْتَ أنْ تمْنَحَني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مِنْ روحِكَ القــــــدُّوسِ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عَوْنـــــــــاً </a:t>
            </a:r>
            <a:r>
              <a:rPr lang="ar-EG" sz="7200" b="1" dirty="0" err="1"/>
              <a:t>لايَخيـــــــب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مُكَرِّساً نَفسي لكَ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مُضاعِفاً حُبِّي لكَ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مُمْتَلِئاً بِرُوحِــــــكَ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أسيرُ خَلفَـــــــــكَ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32170"/>
            <a:ext cx="9982199" cy="1262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2-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روحِي وَجِسمي سَيِّدي أمانَةٌ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أوْكَلتَني بأنْ أصونَها لكَ</a:t>
            </a:r>
            <a:br>
              <a:rPr lang="ar-EG" sz="6000" b="1" dirty="0"/>
            </a:br>
            <a:r>
              <a:rPr lang="ar-EG" sz="6000" b="1" dirty="0"/>
              <a:t>أرَدْتَني بأنْ أكونَ طاهِراً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مَخَصَّصاً مُكَرَّساً لِشَخْصِكَ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1871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95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نِداءُ العالَمِ قويٌّ قوِّنِي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كَيْ أُنكِرَ النَّفــــــــــسَ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وأحيــــــا مِلكَــــــــــكَ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89536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مُكَرِّساً نَفسي لكَ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مُضاعِفاً حُبِّي لكَ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مُمْتَلِئاً بِرُوحِــــــكَ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أسيرُ خَلفَـــــــــكَ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5970"/>
            <a:ext cx="9982199" cy="1262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3-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إنْ فَتُرَتْ يَوْماً لكَ مَحَبَتي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أوْ إنْ أنا أنكَرْتُكَ التَفِتْ إلَيْ</a:t>
            </a:r>
            <a:br>
              <a:rPr lang="ar-EG" sz="6000" b="1" dirty="0"/>
            </a:br>
            <a:r>
              <a:rPr lang="ar-EG" sz="6000" b="1" dirty="0"/>
              <a:t>وَانظُرْ لعَيْني عِندَها لن أختَفي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بَلْ باكياً أُجَدِّدُ العَهْدَ الوَفي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47029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95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وَإنْ ظَنَنْتُ أنَّ حُبِّي كامِلٌ 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زِدْهُ لِيَسمـــــــــــــــــــو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مِثلَ حُبِّـــــــــكَ الغَنــــــي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426492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148</Words>
  <Application>Microsoft Office PowerPoint</Application>
  <PresentationFormat>عرض على الشاشة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220</cp:revision>
  <dcterms:created xsi:type="dcterms:W3CDTF">2021-12-07T14:30:00Z</dcterms:created>
  <dcterms:modified xsi:type="dcterms:W3CDTF">2024-03-22T08:38:03Z</dcterms:modified>
</cp:coreProperties>
</file>