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>
        <p:scale>
          <a:sx n="100" d="100"/>
          <a:sy n="100" d="100"/>
        </p:scale>
        <p:origin x="1412" y="-8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رِسَالَةً أعْطَيْتَني </a:t>
            </a:r>
            <a:r>
              <a:rPr lang="ar-EG" sz="6000" b="1" dirty="0" err="1"/>
              <a:t>ياسَيِّدي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رِسالَةً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أعْطَيْتَني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ياسَيِّدي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كي أُخْبِرَ المَلا عَنْ الحُبِّ العَجيب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وَقُلتَ لي إنَّ الط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ريقَ شَائِكٌ  وَقُلتَ لي إنِّي سأحْمِلُ الص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ليب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لكِنَّكَ وَعَدْتَ أنْ تمْنَحَني  مِنْ روحِكَ القدُّوسِ عَوْناً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لايَخيب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resalatan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aataytani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okhbera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elaajeeb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waqolta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tareeqa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shaaekon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waqolta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ahmelo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lakennaka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waaadta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tamnahani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aloddosi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aawnan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yakheeb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You gave me a message to tell the world about the great love. You told me  that the road is spiky and that I would carry a cross. But You promised to support me by Your Holy Spirit.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مُكَرِّساً نَفسي لكَ  مُضاعِفاً حُبِّي لكَ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مُمْتَلِئاً بِرُوحِـــكَ  أسيرُ خَلفَـــــــــكَ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mokarresan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moDaaefan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momtaleaan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khalfaka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devote my soul for You and double my love for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.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be filled by Your spirit and follow You.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روحِي وَجِسمي سَيِّدي أمانَةٌ أوْكَلتَني بأنْ أصونَها لكَ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أرَدْتَني بأنْ أكونَ طاهِراً مَخَصَّصاً مُكَرَّساً لِشَخْصِكَ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نِداءُ العالَمِ قويٌّ قوِّنِي  كَيْ أُنكِرَ النَّفسَ وأحيا مِلكَكَ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amanaton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awkaltani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an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aSoonaha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aradtani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an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akoona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taheran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mokhaSSaSan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mokarrasan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leshakhSeka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nedaao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alaalami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qaweon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qawweni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onkeran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melkaka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soul and body, Lord are a deposit You asked me to keep. You 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wanted me to live a pure life assigned to You. The call of the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world is strong, strengthen me to deny myself and live for You.</a:t>
            </a:r>
            <a:b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18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مُكَرِّساً نَفسي لكَ  مُضاعِفاً حُبِّي لكَ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مُمْتَلِئاً بِرُوحِـــكَ  أسيرُ خَلفَـــــــــكَ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mokarresan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moDaaefan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momtaleaan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khalfaka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devote my soul for You and double my love for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.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be filled by Your spirit and follow You.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255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إنْ فَتُرَتْ يَوْماً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لكَ مَحَبَتي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أوْ إنْ أنا أنكَرْتُكَ التَفِتْ إل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وَانظُرْ لعَيْني عِندَها لن أختَفي بَلْ باكياً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أُجَدِّدُ العَهْدَ الوَفي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وَإنْ ظَنَنْتُ أنَّ حُبِّي كامِلٌ  زِدْهُ لِيَسمو مِثلَ حُبِّكَ الغَني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fatorat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mahabbati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 in 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ankartoka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eltafet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wanzor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leaayni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akhtafi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bakian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ojaddedo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alaahda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alwafi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zananto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kamelon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zedho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alghani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my love to You gets weak or if I deny You, Please look at me. Look at my eyes so I wont hide. I will renew my covenant.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I think that my love is perfect, please make it grow more to be closer to Your rich love.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3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مُكَرِّساً نَفسي لكَ  مُضاعِفاً حُبِّي لكَ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مُمْتَلِئاً بِرُوحِـــكَ  أسيرُ خَلفَـــــــــكَ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mokarresan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moDaaefan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momtaleaan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khalfaka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devote my soul for You and double my love for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.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be filled by Your spirit and follow You.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84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5021</TotalTime>
  <Words>536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486</cp:revision>
  <dcterms:created xsi:type="dcterms:W3CDTF">2021-12-07T14:30:00Z</dcterms:created>
  <dcterms:modified xsi:type="dcterms:W3CDTF">2023-08-20T08:38:44Z</dcterms:modified>
</cp:coreProperties>
</file>