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سألوني قالوا ليَّ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سألوني قالوا ليَّ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ليه بقيت مسيحي)٢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قلتَ بصراحة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اسمعوا </a:t>
            </a:r>
            <a:r>
              <a:rPr lang="ar-EG" altLang="zh-CN" sz="8000" b="1" dirty="0" smtClean="0"/>
              <a:t>جوابي)٢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سألوني قالوا ليَّ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ليه بقيت مسيحي)٢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قلتَ بصراحة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اسمعوا </a:t>
            </a:r>
            <a:r>
              <a:rPr lang="ar-EG" altLang="zh-CN" sz="8000" b="1" dirty="0" smtClean="0"/>
              <a:t>جوابي)٢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بالمال ما اشتروني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ب </a:t>
            </a:r>
            <a:r>
              <a:rPr lang="ar-EG" altLang="zh-CN" sz="8000" b="1" dirty="0" smtClean="0"/>
              <a:t>هدايا ما </a:t>
            </a:r>
            <a:r>
              <a:rPr lang="ar-EG" altLang="zh-CN" sz="8000" b="1" dirty="0" err="1" smtClean="0"/>
              <a:t>اغروني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براي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فتحت قلبي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ليسوع </a:t>
            </a:r>
            <a:r>
              <a:rPr lang="ar-EG" altLang="zh-CN" sz="8000" b="1" dirty="0" smtClean="0"/>
              <a:t>وهبت </a:t>
            </a:r>
            <a:r>
              <a:rPr lang="ar-EG" altLang="zh-CN" sz="8000" b="1" dirty="0" smtClean="0"/>
              <a:t>نفسي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ليسوع وهبت نفسي)٢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سألوني قالوا ليَّ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ليه بقيت مسيحي)٢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قلتَ بصراحة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اسمعوا </a:t>
            </a:r>
            <a:r>
              <a:rPr lang="ar-EG" altLang="zh-CN" sz="8000" b="1" dirty="0" smtClean="0"/>
              <a:t>جوابي)٢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في يسوع لقيت خلاصي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أكيد فداني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كلامه </a:t>
            </a:r>
            <a:r>
              <a:rPr lang="ar-EG" altLang="zh-CN" sz="8000" b="1" dirty="0" smtClean="0"/>
              <a:t>لي </a:t>
            </a:r>
            <a:r>
              <a:rPr lang="ar-EG" altLang="zh-CN" sz="8000" b="1" dirty="0" err="1" smtClean="0"/>
              <a:t>بيعزي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err="1" smtClean="0"/>
              <a:t>انجيله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ما </a:t>
            </a:r>
            <a:r>
              <a:rPr lang="ar-EG" altLang="zh-CN" sz="8000" b="1" dirty="0" err="1" smtClean="0"/>
              <a:t>خزلني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err="1" smtClean="0"/>
              <a:t>انجيله</a:t>
            </a:r>
            <a:r>
              <a:rPr lang="ar-EG" altLang="zh-CN" sz="8000" b="1" dirty="0" smtClean="0"/>
              <a:t> ما </a:t>
            </a:r>
            <a:r>
              <a:rPr lang="ar-EG" altLang="zh-CN" sz="8000" b="1" dirty="0" err="1" smtClean="0"/>
              <a:t>خزلني</a:t>
            </a:r>
            <a:r>
              <a:rPr lang="ar-EG" altLang="zh-CN" sz="8000" b="1" dirty="0" smtClean="0"/>
              <a:t>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سألوني قالوا ليَّ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ليه بقيت مسيحي)٢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قلتَ بصراحة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اسمعوا </a:t>
            </a:r>
            <a:r>
              <a:rPr lang="ar-EG" altLang="zh-CN" sz="8000" b="1" dirty="0" smtClean="0"/>
              <a:t>جوابي)٢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دمه سال </a:t>
            </a:r>
            <a:r>
              <a:rPr lang="ar-EG" altLang="zh-CN" sz="8000" b="1" dirty="0" err="1" smtClean="0"/>
              <a:t>عشاني</a:t>
            </a:r>
            <a:r>
              <a:rPr lang="ar-EG" altLang="zh-CN" sz="8000" b="1" dirty="0" smtClean="0"/>
              <a:t>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ومات </a:t>
            </a:r>
            <a:r>
              <a:rPr lang="ar-EG" altLang="zh-CN" sz="8000" b="1" dirty="0" smtClean="0"/>
              <a:t>كمان بدالي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يسوع </a:t>
            </a:r>
            <a:r>
              <a:rPr lang="ar-EG" altLang="zh-CN" sz="8000" b="1" dirty="0" smtClean="0"/>
              <a:t>شال عزابي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جهنم </a:t>
            </a:r>
            <a:r>
              <a:rPr lang="ar-EG" altLang="zh-CN" sz="8000" b="1" dirty="0" smtClean="0"/>
              <a:t>ما </a:t>
            </a:r>
            <a:r>
              <a:rPr lang="ar-EG" altLang="zh-CN" sz="8000" b="1" dirty="0" smtClean="0"/>
              <a:t>مكاني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جهنم ما مكاني)٢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سألوني قالوا ليَّ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ليه بقيت مسيحي)٢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قلتَ بصراحة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اسمعوا </a:t>
            </a:r>
            <a:r>
              <a:rPr lang="ar-EG" altLang="zh-CN" sz="8000" b="1" dirty="0" smtClean="0"/>
              <a:t>جوابي)٢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76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روحه في قليبي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قدس </a:t>
            </a:r>
            <a:r>
              <a:rPr lang="ar-EG" altLang="zh-CN" sz="8000" b="1" dirty="0" smtClean="0"/>
              <a:t>لي كياني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غفر  </a:t>
            </a:r>
            <a:r>
              <a:rPr lang="ar-EG" altLang="zh-CN" sz="8000" b="1" dirty="0" smtClean="0"/>
              <a:t>كل ذنوبي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غير </a:t>
            </a:r>
            <a:r>
              <a:rPr lang="ar-EG" altLang="zh-CN" sz="8000" b="1" dirty="0" err="1" smtClean="0"/>
              <a:t>اسلوب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حياتي</a:t>
            </a:r>
          </a:p>
          <a:p>
            <a:pPr algn="ctr" rtl="1"/>
            <a:r>
              <a:rPr lang="ar-EG" altLang="zh-CN" sz="8000" b="1" dirty="0" smtClean="0"/>
              <a:t>(غير </a:t>
            </a:r>
            <a:r>
              <a:rPr lang="ar-EG" altLang="zh-CN" sz="8000" b="1" dirty="0" err="1" smtClean="0"/>
              <a:t>اسلوب</a:t>
            </a:r>
            <a:r>
              <a:rPr lang="ar-EG" altLang="zh-CN" sz="8000" b="1" dirty="0" smtClean="0"/>
              <a:t> حياتي)٢ 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130</Words>
  <Application>Microsoft Office PowerPoint</Application>
  <PresentationFormat>عرض على الشاشة (3:4)‏</PresentationFormat>
  <Paragraphs>42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174</cp:revision>
  <dcterms:created xsi:type="dcterms:W3CDTF">2021-12-07T14:30:00Z</dcterms:created>
  <dcterms:modified xsi:type="dcterms:W3CDTF">2022-04-07T10:17:41Z</dcterms:modified>
</cp:coreProperties>
</file>