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7" r:id="rId3"/>
    <p:sldId id="274" r:id="rId4"/>
    <p:sldId id="294" r:id="rId5"/>
    <p:sldId id="295" r:id="rId6"/>
    <p:sldId id="296" r:id="rId7"/>
    <p:sldId id="297" r:id="rId8"/>
    <p:sldId id="298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0" d="100"/>
          <a:sy n="70" d="100"/>
        </p:scale>
        <p:origin x="-1050" y="-8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1524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altLang="zh-CN" sz="8000" b="1" dirty="0" smtClean="0"/>
              <a:t>سنين وسنين بتعدي</a:t>
            </a:r>
            <a:endParaRPr lang="en-US" sz="80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 smtClean="0"/>
              <a:t>(سنين </a:t>
            </a:r>
            <a:r>
              <a:rPr lang="ar-EG" altLang="zh-CN" sz="8000" b="1" dirty="0" smtClean="0"/>
              <a:t>وسنين بتعدي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err="1" smtClean="0"/>
              <a:t>شايلنا</a:t>
            </a:r>
            <a:r>
              <a:rPr lang="ar-EG" altLang="zh-CN" sz="8000" b="1" dirty="0" smtClean="0"/>
              <a:t> </a:t>
            </a:r>
            <a:r>
              <a:rPr lang="ar-EG" altLang="zh-CN" sz="8000" b="1" dirty="0" smtClean="0"/>
              <a:t>في كل تحدي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هو </a:t>
            </a:r>
            <a:r>
              <a:rPr lang="ar-EG" altLang="zh-CN" sz="8000" b="1" dirty="0" smtClean="0"/>
              <a:t>معانا يا </a:t>
            </a:r>
            <a:r>
              <a:rPr lang="ar-EG" altLang="zh-CN" sz="8000" b="1" dirty="0" err="1" smtClean="0"/>
              <a:t>هنانا</a:t>
            </a:r>
            <a:r>
              <a:rPr lang="ar-EG" altLang="zh-CN" sz="8000" b="1" dirty="0" smtClean="0"/>
              <a:t>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err="1" smtClean="0"/>
              <a:t>واخرها</a:t>
            </a:r>
            <a:r>
              <a:rPr lang="ar-EG" altLang="zh-CN" sz="8000" b="1" dirty="0" smtClean="0"/>
              <a:t> </a:t>
            </a:r>
            <a:r>
              <a:rPr lang="ar-EG" altLang="zh-CN" sz="8000" b="1" dirty="0" err="1" smtClean="0"/>
              <a:t>السما</a:t>
            </a:r>
            <a:r>
              <a:rPr lang="ar-EG" altLang="zh-CN" sz="8000" b="1" dirty="0" smtClean="0"/>
              <a:t> </a:t>
            </a:r>
            <a:r>
              <a:rPr lang="ar-EG" altLang="zh-CN" sz="8000" b="1" dirty="0" err="1" smtClean="0"/>
              <a:t>هيودي</a:t>
            </a:r>
            <a:r>
              <a:rPr lang="ar-EG" altLang="zh-CN" sz="8000" b="1" dirty="0" smtClean="0"/>
              <a:t>)2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6863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كان فيها الرب سند لينا طول أيامنا وليالينا</a:t>
            </a:r>
            <a:br>
              <a:rPr lang="ar-EG" sz="8000" b="1" dirty="0" smtClean="0"/>
            </a:br>
            <a:r>
              <a:rPr lang="ar-EG" sz="8000" b="1" dirty="0" smtClean="0"/>
              <a:t>ولا يوم </a:t>
            </a:r>
            <a:r>
              <a:rPr lang="ar-EG" sz="8000" b="1" dirty="0" err="1" smtClean="0"/>
              <a:t>اتخلى</a:t>
            </a:r>
            <a:r>
              <a:rPr lang="ar-EG" sz="8000" b="1" dirty="0" smtClean="0"/>
              <a:t> عن شعبه هو أبونا وهو راعينا</a:t>
            </a:r>
            <a:br>
              <a:rPr lang="ar-EG" sz="8000" b="1" dirty="0" smtClean="0"/>
            </a:b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 smtClean="0"/>
              <a:t>سنين </a:t>
            </a:r>
            <a:r>
              <a:rPr lang="ar-EG" altLang="zh-CN" sz="8000" b="1" dirty="0" smtClean="0"/>
              <a:t>وسنين بتعدي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err="1" smtClean="0"/>
              <a:t>شايلنا</a:t>
            </a:r>
            <a:r>
              <a:rPr lang="ar-EG" altLang="zh-CN" sz="8000" b="1" dirty="0" smtClean="0"/>
              <a:t> </a:t>
            </a:r>
            <a:r>
              <a:rPr lang="ar-EG" altLang="zh-CN" sz="8000" b="1" dirty="0" smtClean="0"/>
              <a:t>في كل تحدي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هو </a:t>
            </a:r>
            <a:r>
              <a:rPr lang="ar-EG" altLang="zh-CN" sz="8000" b="1" dirty="0" smtClean="0"/>
              <a:t>معانا يا </a:t>
            </a:r>
            <a:r>
              <a:rPr lang="ar-EG" altLang="zh-CN" sz="8000" b="1" dirty="0" err="1" smtClean="0"/>
              <a:t>هنانا</a:t>
            </a:r>
            <a:r>
              <a:rPr lang="ar-EG" altLang="zh-CN" sz="8000" b="1" dirty="0" smtClean="0"/>
              <a:t>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err="1" smtClean="0"/>
              <a:t>واخرها</a:t>
            </a:r>
            <a:r>
              <a:rPr lang="ar-EG" altLang="zh-CN" sz="8000" b="1" dirty="0" smtClean="0"/>
              <a:t> </a:t>
            </a:r>
            <a:r>
              <a:rPr lang="ar-EG" altLang="zh-CN" sz="8000" b="1" dirty="0" err="1" smtClean="0"/>
              <a:t>السما</a:t>
            </a:r>
            <a:r>
              <a:rPr lang="ar-EG" altLang="zh-CN" sz="8000" b="1" dirty="0" smtClean="0"/>
              <a:t> </a:t>
            </a:r>
            <a:r>
              <a:rPr lang="ar-EG" altLang="zh-CN" sz="8000" b="1" dirty="0" err="1" smtClean="0"/>
              <a:t>هيودي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6863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معانا في طول الأيام </a:t>
            </a:r>
            <a:r>
              <a:rPr lang="ar-EG" sz="8000" b="1" dirty="0" err="1" smtClean="0"/>
              <a:t>ولابينعس</a:t>
            </a:r>
            <a:r>
              <a:rPr lang="ar-EG" sz="8000" b="1" dirty="0" smtClean="0"/>
              <a:t> أو </a:t>
            </a:r>
            <a:r>
              <a:rPr lang="ar-EG" sz="8000" b="1" dirty="0" err="1" smtClean="0"/>
              <a:t>بينام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من أول السنة لآخرها حامينا ومالينا سلام</a:t>
            </a:r>
            <a:br>
              <a:rPr lang="ar-EG" sz="8000" b="1" dirty="0" smtClean="0"/>
            </a:b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 smtClean="0"/>
              <a:t>(سنين </a:t>
            </a:r>
            <a:r>
              <a:rPr lang="ar-EG" altLang="zh-CN" sz="8000" b="1" dirty="0" smtClean="0"/>
              <a:t>وسنين بتعدي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err="1" smtClean="0"/>
              <a:t>شايلنا</a:t>
            </a:r>
            <a:r>
              <a:rPr lang="ar-EG" altLang="zh-CN" sz="8000" b="1" dirty="0" smtClean="0"/>
              <a:t> </a:t>
            </a:r>
            <a:r>
              <a:rPr lang="ar-EG" altLang="zh-CN" sz="8000" b="1" dirty="0" smtClean="0"/>
              <a:t>في كل تحدي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هو </a:t>
            </a:r>
            <a:r>
              <a:rPr lang="ar-EG" altLang="zh-CN" sz="8000" b="1" dirty="0" smtClean="0"/>
              <a:t>معانا يا </a:t>
            </a:r>
            <a:r>
              <a:rPr lang="ar-EG" altLang="zh-CN" sz="8000" b="1" dirty="0" err="1" smtClean="0"/>
              <a:t>هنانا</a:t>
            </a:r>
            <a:r>
              <a:rPr lang="ar-EG" altLang="zh-CN" sz="8000" b="1" dirty="0" smtClean="0"/>
              <a:t>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err="1" smtClean="0"/>
              <a:t>واخرها</a:t>
            </a:r>
            <a:r>
              <a:rPr lang="ar-EG" altLang="zh-CN" sz="8000" b="1" dirty="0" smtClean="0"/>
              <a:t> </a:t>
            </a:r>
            <a:r>
              <a:rPr lang="ar-EG" altLang="zh-CN" sz="8000" b="1" dirty="0" err="1" smtClean="0"/>
              <a:t>السما</a:t>
            </a:r>
            <a:r>
              <a:rPr lang="ar-EG" altLang="zh-CN" sz="8000" b="1" dirty="0" smtClean="0"/>
              <a:t> </a:t>
            </a:r>
            <a:r>
              <a:rPr lang="ar-EG" altLang="zh-CN" sz="8000" b="1" dirty="0" err="1" smtClean="0"/>
              <a:t>هيودي</a:t>
            </a:r>
            <a:r>
              <a:rPr lang="ar-EG" altLang="zh-CN" sz="8000" b="1" dirty="0" smtClean="0"/>
              <a:t>)2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67443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نشهد عن حبه وأمانته صالح وحافظنا بمشيئته</a:t>
            </a:r>
            <a:br>
              <a:rPr lang="ar-EG" sz="8000" b="1" dirty="0" smtClean="0"/>
            </a:br>
            <a:r>
              <a:rPr lang="ar-EG" sz="8000" b="1" dirty="0" smtClean="0"/>
              <a:t>ماسكنا بأذرع أبدية قدير </a:t>
            </a:r>
            <a:r>
              <a:rPr lang="ar-EG" sz="8000" b="1" dirty="0" err="1" smtClean="0"/>
              <a:t>ومحدش</a:t>
            </a:r>
            <a:r>
              <a:rPr lang="ar-EG" sz="8000" b="1" dirty="0" smtClean="0"/>
              <a:t> في عظمته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 smtClean="0"/>
              <a:t>(سنين </a:t>
            </a:r>
            <a:r>
              <a:rPr lang="ar-EG" altLang="zh-CN" sz="8000" b="1" dirty="0" smtClean="0"/>
              <a:t>وسنين بتعدي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err="1" smtClean="0"/>
              <a:t>شايلنا</a:t>
            </a:r>
            <a:r>
              <a:rPr lang="ar-EG" altLang="zh-CN" sz="8000" b="1" dirty="0" smtClean="0"/>
              <a:t> </a:t>
            </a:r>
            <a:r>
              <a:rPr lang="ar-EG" altLang="zh-CN" sz="8000" b="1" dirty="0" smtClean="0"/>
              <a:t>في كل تحدي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هو </a:t>
            </a:r>
            <a:r>
              <a:rPr lang="ar-EG" altLang="zh-CN" sz="8000" b="1" dirty="0" smtClean="0"/>
              <a:t>معانا يا </a:t>
            </a:r>
            <a:r>
              <a:rPr lang="ar-EG" altLang="zh-CN" sz="8000" b="1" dirty="0" err="1" smtClean="0"/>
              <a:t>هنانا</a:t>
            </a:r>
            <a:r>
              <a:rPr lang="ar-EG" altLang="zh-CN" sz="8000" b="1" dirty="0" smtClean="0"/>
              <a:t>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err="1" smtClean="0"/>
              <a:t>واخرها</a:t>
            </a:r>
            <a:r>
              <a:rPr lang="ar-EG" altLang="zh-CN" sz="8000" b="1" dirty="0" smtClean="0"/>
              <a:t> </a:t>
            </a:r>
            <a:r>
              <a:rPr lang="ar-EG" altLang="zh-CN" sz="8000" b="1" dirty="0" err="1" smtClean="0"/>
              <a:t>السما</a:t>
            </a:r>
            <a:r>
              <a:rPr lang="ar-EG" altLang="zh-CN" sz="8000" b="1" dirty="0" smtClean="0"/>
              <a:t> </a:t>
            </a:r>
            <a:r>
              <a:rPr lang="ar-EG" altLang="zh-CN" sz="8000" b="1" dirty="0" err="1" smtClean="0"/>
              <a:t>هيودي</a:t>
            </a:r>
            <a:r>
              <a:rPr lang="ar-EG" altLang="zh-CN" sz="8000" b="1" dirty="0" smtClean="0"/>
              <a:t>)2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1475</TotalTime>
  <Words>85</Words>
  <Application>Microsoft Office PowerPoint</Application>
  <PresentationFormat>عرض على الشاشة (3:4)‏</PresentationFormat>
  <Paragraphs>22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172</cp:revision>
  <dcterms:created xsi:type="dcterms:W3CDTF">2021-12-07T14:30:00Z</dcterms:created>
  <dcterms:modified xsi:type="dcterms:W3CDTF">2022-04-07T09:42:26Z</dcterms:modified>
</cp:coreProperties>
</file>