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75" r:id="rId2"/>
    <p:sldId id="277" r:id="rId3"/>
    <p:sldId id="298" r:id="rId4"/>
    <p:sldId id="299" r:id="rId5"/>
    <p:sldId id="304" r:id="rId6"/>
    <p:sldId id="293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277"/>
            <p14:sldId id="298"/>
            <p14:sldId id="299"/>
            <p14:sldId id="304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66" d="100"/>
          <a:sy n="66" d="100"/>
        </p:scale>
        <p:origin x="284" y="29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3/22/2024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3/22/2024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-71255"/>
            <a:ext cx="91440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altLang="zh-CN" sz="8000" b="1" dirty="0"/>
              <a:t>شكون أنا يا ربـــي</a:t>
            </a:r>
            <a:endParaRPr lang="en-US" sz="8000" b="1" dirty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885885"/>
            <a:ext cx="9982199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altLang="zh-CN" sz="7200" b="1" dirty="0"/>
              <a:t>(شكون أنا يا ربـــي</a:t>
            </a:r>
          </a:p>
          <a:p>
            <a:pPr algn="ctr" rtl="1"/>
            <a:r>
              <a:rPr lang="ar-EG" altLang="zh-CN" sz="7200" b="1" dirty="0"/>
              <a:t>حتى تهز لي همي </a:t>
            </a:r>
            <a:r>
              <a:rPr lang="ar-EG" altLang="zh-CN" sz="7200" b="1" dirty="0" err="1"/>
              <a:t>كولّـو</a:t>
            </a:r>
            <a:endParaRPr lang="ar-EG" altLang="zh-CN" sz="7200" b="1" dirty="0"/>
          </a:p>
          <a:p>
            <a:pPr algn="ctr" rtl="1"/>
            <a:r>
              <a:rPr lang="ar-EG" altLang="zh-CN" sz="7200" b="1" dirty="0"/>
              <a:t>   أنت لعالم بكل ما فقلبي		</a:t>
            </a:r>
          </a:p>
          <a:p>
            <a:pPr algn="ctr" rtl="1"/>
            <a:r>
              <a:rPr lang="ar-EG" altLang="zh-CN" sz="7200" b="1" dirty="0"/>
              <a:t> قبل ما بلساني </a:t>
            </a:r>
            <a:r>
              <a:rPr lang="ar-EG" altLang="zh-CN" sz="7200" b="1" dirty="0" err="1"/>
              <a:t>نقولــو</a:t>
            </a:r>
            <a:r>
              <a:rPr lang="ar-EG" altLang="zh-CN" sz="7200" b="1" dirty="0"/>
              <a:t>)2</a:t>
            </a:r>
            <a:endParaRPr lang="en-US" sz="72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962085"/>
            <a:ext cx="9982199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altLang="zh-CN" sz="7200" b="1" dirty="0"/>
              <a:t>(كل دعوة ليك مرفوعة     </a:t>
            </a:r>
          </a:p>
          <a:p>
            <a:pPr algn="ctr" rtl="1"/>
            <a:r>
              <a:rPr lang="ar-EG" altLang="zh-CN" sz="7200" b="1" dirty="0"/>
              <a:t>عندك يا ربي مسموعة)2 </a:t>
            </a:r>
          </a:p>
          <a:p>
            <a:pPr algn="ctr" rtl="1"/>
            <a:r>
              <a:rPr lang="ar-EG" altLang="zh-CN" sz="7200" b="1" dirty="0"/>
              <a:t>(عمرني </a:t>
            </a:r>
            <a:r>
              <a:rPr lang="ar-EG" altLang="zh-CN" sz="7200" b="1" dirty="0" err="1"/>
              <a:t>مانساك</a:t>
            </a:r>
            <a:r>
              <a:rPr lang="ar-EG" altLang="zh-CN" sz="7200" b="1" dirty="0"/>
              <a:t> مولاي     جاوبت صلاتي ورجاي) 2</a:t>
            </a:r>
            <a:endParaRPr lang="en-US" sz="7200" b="1" dirty="0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1038285"/>
            <a:ext cx="9982199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altLang="zh-CN" sz="7200" b="1" dirty="0"/>
              <a:t>(حاضني يا سيدي وراعني</a:t>
            </a:r>
          </a:p>
          <a:p>
            <a:pPr algn="ctr" rtl="1"/>
            <a:r>
              <a:rPr lang="ar-EG" altLang="zh-CN" sz="7200" b="1" dirty="0"/>
              <a:t>فكل ما نحتاج </a:t>
            </a:r>
            <a:r>
              <a:rPr lang="ar-EG" altLang="zh-CN" sz="7200" b="1" dirty="0" err="1"/>
              <a:t>كافنـي</a:t>
            </a:r>
            <a:endParaRPr lang="ar-EG" altLang="zh-CN" sz="7200" b="1" dirty="0"/>
          </a:p>
          <a:p>
            <a:pPr algn="ctr" rtl="1"/>
            <a:r>
              <a:rPr lang="ar-EG" altLang="zh-CN" sz="7200" b="1" dirty="0" err="1"/>
              <a:t>وفكل</a:t>
            </a:r>
            <a:r>
              <a:rPr lang="ar-EG" altLang="zh-CN" sz="7200" b="1" dirty="0"/>
              <a:t> وقت أنا </a:t>
            </a:r>
            <a:r>
              <a:rPr lang="ar-EG" altLang="zh-CN" sz="7200" b="1" dirty="0" err="1"/>
              <a:t>كندق</a:t>
            </a:r>
            <a:r>
              <a:rPr lang="ar-EG" altLang="zh-CN" sz="7200" b="1" dirty="0"/>
              <a:t> الباب  </a:t>
            </a:r>
          </a:p>
          <a:p>
            <a:pPr algn="ctr" rtl="1"/>
            <a:r>
              <a:rPr lang="ar-EG" altLang="zh-CN" sz="7200" b="1" dirty="0" err="1"/>
              <a:t>كتحلوا</a:t>
            </a:r>
            <a:r>
              <a:rPr lang="ar-EG" altLang="zh-CN" sz="7200" b="1" dirty="0"/>
              <a:t> أو تعطيني لجواب)2</a:t>
            </a:r>
            <a:endParaRPr lang="en-US" sz="72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1038285"/>
            <a:ext cx="9982199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altLang="zh-CN" sz="7200" b="1" dirty="0"/>
              <a:t>(كل دعوة ليك مرفوعة     </a:t>
            </a:r>
          </a:p>
          <a:p>
            <a:pPr algn="ctr" rtl="1"/>
            <a:r>
              <a:rPr lang="ar-EG" altLang="zh-CN" sz="7200" b="1" dirty="0"/>
              <a:t>عندك يا ربي مسموعة)2 </a:t>
            </a:r>
          </a:p>
          <a:p>
            <a:pPr algn="ctr" rtl="1"/>
            <a:r>
              <a:rPr lang="ar-EG" altLang="zh-CN" sz="7200" b="1" dirty="0"/>
              <a:t>(عمري </a:t>
            </a:r>
            <a:r>
              <a:rPr lang="ar-EG" altLang="zh-CN" sz="7200" b="1" dirty="0" err="1"/>
              <a:t>مانساك</a:t>
            </a:r>
            <a:r>
              <a:rPr lang="ar-EG" altLang="zh-CN" sz="7200" b="1" dirty="0"/>
              <a:t> مولاي      جاوبت صلاتي ورجاي) 2</a:t>
            </a:r>
            <a:endParaRPr lang="en-US" sz="7200" b="1" dirty="0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1491</TotalTime>
  <Words>90</Words>
  <Application>Microsoft Office PowerPoint</Application>
  <PresentationFormat>عرض على الشاشة (4:3)</PresentationFormat>
  <Paragraphs>16</Paragraphs>
  <Slides>6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6</vt:i4>
      </vt:variant>
    </vt:vector>
  </HeadingPairs>
  <TitlesOfParts>
    <vt:vector size="10" baseType="lpstr">
      <vt:lpstr>Arial</vt:lpstr>
      <vt:lpstr>Calibri</vt:lpstr>
      <vt:lpstr>Times New Roman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181</cp:revision>
  <dcterms:created xsi:type="dcterms:W3CDTF">2021-12-07T14:30:00Z</dcterms:created>
  <dcterms:modified xsi:type="dcterms:W3CDTF">2024-03-22T13:32:18Z</dcterms:modified>
</cp:coreProperties>
</file>