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 varScale="1">
        <p:scale>
          <a:sx n="100" d="100"/>
          <a:sy n="100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شو حلوة محبة يسوع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00200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(شو حلوة محبة </a:t>
            </a:r>
            <a:r>
              <a:rPr lang="ar-EG" sz="8000" b="1" dirty="0" smtClean="0"/>
              <a:t>يسوع)3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حلوة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71600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(قوية محبة يسوع)3 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قوية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94721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(عالية محبة </a:t>
            </a:r>
            <a:r>
              <a:rPr lang="ar-EG" sz="8000" b="1" dirty="0" smtClean="0"/>
              <a:t>يسوع)3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عالية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0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(واسعة محبة يسوع</a:t>
            </a:r>
            <a:r>
              <a:rPr lang="ar-EG" sz="8000" b="1" dirty="0" smtClean="0"/>
              <a:t>)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3واسعة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0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(عميقة محبة </a:t>
            </a:r>
            <a:r>
              <a:rPr lang="ar-EG" sz="8000" b="1" dirty="0" smtClean="0"/>
              <a:t>يسوع)3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عميقة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34639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(يسوع قال حبوا </a:t>
            </a:r>
            <a:r>
              <a:rPr lang="ar-EG" sz="8000" b="1" dirty="0" smtClean="0"/>
              <a:t>بعض)3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 smtClean="0"/>
              <a:t>زي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حبيتكم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47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186</cp:revision>
  <dcterms:created xsi:type="dcterms:W3CDTF">2021-12-07T14:30:00Z</dcterms:created>
  <dcterms:modified xsi:type="dcterms:W3CDTF">2022-04-12T12:12:43Z</dcterms:modified>
</cp:coreProperties>
</file>