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0" r:id="rId3"/>
    <p:sldId id="324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صَمَّمْتُ أنِّي أتبَع يَسُوعي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9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6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لِلسَّما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ذاهِب عَنْد يَسُوعي)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عَنْد يَسُوع بِلا دُمُوع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lessama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thaheb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domoua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(Will you decide now to follow Jesus)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(No turning back)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9293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10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(أسعَى مِن قلبي لِجَذبِ غَيْري)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إلى يَسوع إلى يَسوع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asaa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le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jathbi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ghayri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try with my heart to attract others to Jesus.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90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(صَمَّمْتُ أنِّي أتْبَع يَسُوعي)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أتْبَع يَسُوع بِلا رُجُوع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Sammamto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anni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atbaa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atbaa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rojoua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(I have decided to follow Jesus)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(no turning back)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(العَالَم خَلفي يَسُوع أمَامي)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أتْبَع يَسُوع بِلا رُجُوع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elaalam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khalfi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atbaa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rojoua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world behind me the cross before me)3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(No turning back)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26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(ولو جَفاني كُلُّ خِلَّاني)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أتْبَع يَسُوع بِلا رُجُوع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jafani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khellani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atbaa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rojoua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Even if all my friends abandon me,</a:t>
            </a: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still follow Jesus.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59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(ولو خَسِرتُ كُلَّ أموَالي)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أتْبَع يَسُوع بِلا رُجُوع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khaserto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amwali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atbaa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rojoua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Even if I lose all my possessions,</a:t>
            </a: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still follow Jesus.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218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(ولو قادُوني إلى السُّجُونِ)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أتْبَع يَسُوع بِلا رُجُوع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qadoni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elssojoni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atbaa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rojoua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Even if I am imprisoned,</a:t>
            </a: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still follow Jesus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2818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(أحْبَبْتُ رَبِّي مِنْ كُلِّ قَلبي)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أتْبَع يَسُوع بِلا رُجُوع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men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atbaa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rojoua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(Though none go with me, still I will follow)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(No turning back)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2012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7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(هَدَف حَياتي أنْ أُرْضِي رَبِّي)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أتْبَع يَسُوع بِلا رُجُوع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hadaf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orDi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atbaa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rojoua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(My cross I will carry till I see Jesus)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(No turning back)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37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8-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(أتعَابُ العَالَم لا تُثني عَزْمِي)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أتْبَع يَسُوع بِلا رُجُوع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ataabolaalam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tothni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atbaa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rojoua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(Though I may wonder, still I will follow)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(No turning back)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3723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4979</TotalTime>
  <Words>463</Words>
  <Application>Microsoft Office PowerPoint</Application>
  <PresentationFormat>عرض على الشاشة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475</cp:revision>
  <dcterms:created xsi:type="dcterms:W3CDTF">2021-12-07T14:30:00Z</dcterms:created>
  <dcterms:modified xsi:type="dcterms:W3CDTF">2023-09-14T15:28:17Z</dcterms:modified>
</cp:coreProperties>
</file>