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فخر الكنيسة وجمالها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63120"/>
            <a:ext cx="9982199" cy="4928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5400" b="1" dirty="0" smtClean="0"/>
              <a:t>فخر الكنيسة وجمالها سيدها </a:t>
            </a:r>
            <a:r>
              <a:rPr lang="ar-EG" altLang="zh-CN" sz="5400" b="1" dirty="0" smtClean="0"/>
              <a:t>المسيح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5400" b="1" dirty="0" smtClean="0"/>
              <a:t>وصليبه </a:t>
            </a:r>
            <a:r>
              <a:rPr lang="ar-EG" altLang="zh-CN" sz="5400" b="1" dirty="0" smtClean="0"/>
              <a:t>وخلاصه </a:t>
            </a:r>
            <a:r>
              <a:rPr lang="ar-EG" altLang="zh-CN" sz="5400" b="1" dirty="0" err="1" smtClean="0"/>
              <a:t>الكفاري</a:t>
            </a:r>
            <a:r>
              <a:rPr lang="ar-EG" altLang="zh-CN" sz="5400" b="1" dirty="0" smtClean="0"/>
              <a:t> بيه </a:t>
            </a:r>
            <a:r>
              <a:rPr lang="ar-EG" altLang="zh-CN" sz="5400" b="1" dirty="0" smtClean="0"/>
              <a:t>غالبين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4800" b="1" dirty="0" err="1" smtClean="0"/>
              <a:t>اطفال</a:t>
            </a:r>
            <a:r>
              <a:rPr lang="ar-EG" altLang="zh-CN" sz="4800" b="1" dirty="0" smtClean="0"/>
              <a:t> </a:t>
            </a:r>
            <a:r>
              <a:rPr lang="ar-EG" altLang="zh-CN" sz="4800" b="1" dirty="0" smtClean="0"/>
              <a:t>وشباب وشيوخ ليه بفرحة </a:t>
            </a:r>
            <a:r>
              <a:rPr lang="ar-EG" altLang="zh-CN" sz="4800" b="1" dirty="0" smtClean="0"/>
              <a:t>مسبحين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5400" b="1" dirty="0" smtClean="0"/>
              <a:t>خلانا </a:t>
            </a:r>
            <a:r>
              <a:rPr lang="ar-EG" altLang="zh-CN" sz="5400" b="1" dirty="0" smtClean="0"/>
              <a:t>جسده وكرمته بيه مفديين</a:t>
            </a:r>
            <a:endParaRPr lang="en-US" sz="5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بالهتاف بالهتاف بالهتاف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نعلن اسمه في كل الأرض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بدون ما نخاف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ونقدم له الغالي وكل الأهداف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نِبني </a:t>
            </a:r>
            <a:r>
              <a:rPr lang="ar-EG" altLang="zh-CN" sz="6000" b="1" dirty="0" err="1" smtClean="0"/>
              <a:t>معاه</a:t>
            </a:r>
            <a:r>
              <a:rPr lang="ar-EG" altLang="zh-CN" sz="6000" b="1" dirty="0" smtClean="0"/>
              <a:t> ف ملكوته نرُد </a:t>
            </a:r>
            <a:r>
              <a:rPr lang="ar-EG" altLang="zh-CN" sz="6000" b="1" dirty="0" err="1" smtClean="0"/>
              <a:t>المسبيين</a:t>
            </a:r>
            <a:endParaRPr lang="en-US" sz="6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نخلع كل الزيف قدامه لأنه </a:t>
            </a:r>
            <a:r>
              <a:rPr lang="ar-EG" altLang="zh-CN" sz="6000" b="1" dirty="0" smtClean="0"/>
              <a:t>النور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نِشبع </a:t>
            </a:r>
            <a:r>
              <a:rPr lang="ar-EG" altLang="zh-CN" sz="6000" b="1" dirty="0" err="1" smtClean="0"/>
              <a:t>جوة</a:t>
            </a:r>
            <a:r>
              <a:rPr lang="ar-EG" altLang="zh-CN" sz="6000" b="1" dirty="0" smtClean="0"/>
              <a:t> حضوره ويجبر </a:t>
            </a:r>
            <a:r>
              <a:rPr lang="ar-EG" altLang="zh-CN" sz="6000" b="1" dirty="0" smtClean="0"/>
              <a:t>المكسور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نملك </a:t>
            </a:r>
            <a:r>
              <a:rPr lang="ar-EG" altLang="zh-CN" sz="6000" b="1" dirty="0" smtClean="0"/>
              <a:t>أرض جديدة ويفك </a:t>
            </a:r>
            <a:r>
              <a:rPr lang="ar-EG" altLang="zh-CN" sz="6000" b="1" dirty="0" smtClean="0"/>
              <a:t>المأسور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err="1" smtClean="0"/>
              <a:t>وبتترد</a:t>
            </a:r>
            <a:r>
              <a:rPr lang="ar-EG" altLang="zh-CN" sz="6000" b="1" dirty="0" smtClean="0"/>
              <a:t> </a:t>
            </a:r>
            <a:r>
              <a:rPr lang="ar-EG" altLang="zh-CN" sz="6000" b="1" dirty="0" smtClean="0"/>
              <a:t>نفوسنا لو في البُعد سنين</a:t>
            </a:r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52400"/>
            <a:ext cx="9144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 smtClean="0"/>
              <a:t>فخر الكنيسة وثباتها وعد </a:t>
            </a:r>
            <a:r>
              <a:rPr lang="ar-EG" sz="5400" b="1" dirty="0" smtClean="0"/>
              <a:t>المسيح</a:t>
            </a:r>
          </a:p>
          <a:p>
            <a:pPr algn="ctr" rtl="1">
              <a:spcBef>
                <a:spcPts val="1800"/>
              </a:spcBef>
            </a:pPr>
            <a:r>
              <a:rPr lang="ar-EG" sz="5400" b="1" dirty="0" smtClean="0"/>
              <a:t>لو </a:t>
            </a:r>
            <a:r>
              <a:rPr lang="ar-EG" sz="5400" b="1" dirty="0" smtClean="0"/>
              <a:t>حتى تزول الأرض </a:t>
            </a:r>
            <a:r>
              <a:rPr lang="ar-EG" sz="5400" b="1" dirty="0" err="1" smtClean="0"/>
              <a:t>هايفضل</a:t>
            </a:r>
            <a:r>
              <a:rPr lang="ar-EG" sz="5400" b="1" dirty="0" smtClean="0"/>
              <a:t> هو </a:t>
            </a:r>
            <a:r>
              <a:rPr lang="ar-EG" sz="5400" b="1" dirty="0" smtClean="0"/>
              <a:t>أمين</a:t>
            </a:r>
          </a:p>
          <a:p>
            <a:pPr algn="ctr" rtl="1">
              <a:spcBef>
                <a:spcPts val="1800"/>
              </a:spcBef>
            </a:pPr>
            <a:r>
              <a:rPr lang="ar-EG" sz="5400" b="1" dirty="0" smtClean="0"/>
              <a:t>بالوعد </a:t>
            </a:r>
            <a:r>
              <a:rPr lang="ar-EG" sz="5400" b="1" dirty="0" smtClean="0"/>
              <a:t>نخوض في معارك الروح </a:t>
            </a:r>
            <a:endParaRPr lang="ar-EG" sz="5400" b="1" dirty="0" smtClean="0"/>
          </a:p>
          <a:p>
            <a:pPr algn="ctr" rtl="1">
              <a:spcBef>
                <a:spcPts val="1800"/>
              </a:spcBef>
            </a:pPr>
            <a:r>
              <a:rPr lang="ar-EG" sz="5400" b="1" dirty="0" smtClean="0"/>
              <a:t>مالكين سلطان</a:t>
            </a:r>
          </a:p>
          <a:p>
            <a:pPr algn="ctr" rtl="1">
              <a:spcBef>
                <a:spcPts val="1800"/>
              </a:spcBef>
            </a:pPr>
            <a:r>
              <a:rPr lang="ar-EG" sz="5400" b="1" dirty="0" smtClean="0"/>
              <a:t>وندوس </a:t>
            </a:r>
            <a:r>
              <a:rPr lang="ar-EG" sz="5400" b="1" dirty="0" smtClean="0"/>
              <a:t>حيات وعقارب ما </a:t>
            </a:r>
            <a:r>
              <a:rPr lang="ar-EG" sz="5400" b="1" dirty="0" err="1" smtClean="0"/>
              <a:t>احنا</a:t>
            </a:r>
            <a:r>
              <a:rPr lang="ar-EG" sz="5400" b="1" dirty="0" smtClean="0"/>
              <a:t> </a:t>
            </a:r>
            <a:endParaRPr lang="ar-EG" sz="5400" b="1" dirty="0" smtClean="0"/>
          </a:p>
          <a:p>
            <a:pPr algn="ctr" rtl="1">
              <a:spcBef>
                <a:spcPts val="1800"/>
              </a:spcBef>
            </a:pPr>
            <a:r>
              <a:rPr lang="ar-EG" sz="5400" b="1" dirty="0" err="1" smtClean="0"/>
              <a:t>معاه</a:t>
            </a:r>
            <a:r>
              <a:rPr lang="ar-EG" sz="5400" b="1" dirty="0" smtClean="0"/>
              <a:t> </a:t>
            </a:r>
            <a:r>
              <a:rPr lang="ar-EG" sz="5400" b="1" dirty="0" smtClean="0"/>
              <a:t>وارثين</a:t>
            </a:r>
            <a:endParaRPr lang="en-US" sz="54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بالهتاف بالهتاف بالهتاف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نعلن اسمه في كل الأرض 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بدون ما نخاف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ونقدم له الغالي وكل الأهداف</a:t>
            </a:r>
          </a:p>
          <a:p>
            <a:pPr algn="ctr" rtl="1">
              <a:spcBef>
                <a:spcPts val="1800"/>
              </a:spcBef>
            </a:pPr>
            <a:r>
              <a:rPr lang="ar-EG" altLang="zh-CN" sz="6000" b="1" dirty="0" smtClean="0"/>
              <a:t>نِبني </a:t>
            </a:r>
            <a:r>
              <a:rPr lang="ar-EG" altLang="zh-CN" sz="6000" b="1" dirty="0" err="1" smtClean="0"/>
              <a:t>معاه</a:t>
            </a:r>
            <a:r>
              <a:rPr lang="ar-EG" altLang="zh-CN" sz="6000" b="1" dirty="0" smtClean="0"/>
              <a:t> ف ملكوته نرُد </a:t>
            </a:r>
            <a:r>
              <a:rPr lang="ar-EG" altLang="zh-CN" sz="6000" b="1" dirty="0" err="1" smtClean="0"/>
              <a:t>المسبيين</a:t>
            </a:r>
            <a:endParaRPr lang="en-US" sz="6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4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نخلع كل الزيف قدامه لأنه </a:t>
            </a:r>
            <a:r>
              <a:rPr lang="ar-EG" altLang="zh-CN" sz="6000" b="1" dirty="0" smtClean="0"/>
              <a:t>النور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نِشبع </a:t>
            </a:r>
            <a:r>
              <a:rPr lang="ar-EG" altLang="zh-CN" sz="6000" b="1" dirty="0" err="1" smtClean="0"/>
              <a:t>جوة</a:t>
            </a:r>
            <a:r>
              <a:rPr lang="ar-EG" altLang="zh-CN" sz="6000" b="1" dirty="0" smtClean="0"/>
              <a:t> حضوره ويجبر </a:t>
            </a:r>
            <a:r>
              <a:rPr lang="ar-EG" altLang="zh-CN" sz="6000" b="1" dirty="0" smtClean="0"/>
              <a:t>المكسور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smtClean="0"/>
              <a:t>نملك </a:t>
            </a:r>
            <a:r>
              <a:rPr lang="ar-EG" altLang="zh-CN" sz="6000" b="1" dirty="0" smtClean="0"/>
              <a:t>أرض جديدة ويفك </a:t>
            </a:r>
            <a:r>
              <a:rPr lang="ar-EG" altLang="zh-CN" sz="6000" b="1" dirty="0" smtClean="0"/>
              <a:t>المأسور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6000" b="1" dirty="0" err="1" smtClean="0"/>
              <a:t>وبتترد</a:t>
            </a:r>
            <a:r>
              <a:rPr lang="ar-EG" altLang="zh-CN" sz="6000" b="1" dirty="0" smtClean="0"/>
              <a:t> </a:t>
            </a:r>
            <a:r>
              <a:rPr lang="ar-EG" altLang="zh-CN" sz="6000" b="1" dirty="0" smtClean="0"/>
              <a:t>نفوسنا لو في البُعد سنين</a:t>
            </a:r>
            <a:endParaRPr lang="en-US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139</Words>
  <Application>Microsoft Office PowerPoint</Application>
  <PresentationFormat>عرض على الشاشة (3:4)‏</PresentationFormat>
  <Paragraphs>30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174</cp:revision>
  <dcterms:created xsi:type="dcterms:W3CDTF">2021-12-07T14:30:00Z</dcterms:created>
  <dcterms:modified xsi:type="dcterms:W3CDTF">2022-04-07T12:43:51Z</dcterms:modified>
</cp:coreProperties>
</file>