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فرحان بيسوع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823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/>
              <a:t>5-</a:t>
            </a:r>
          </a:p>
          <a:p>
            <a:pPr algn="ctr" rtl="1"/>
            <a:r>
              <a:rPr lang="ar-EG" sz="9600" b="1" dirty="0" smtClean="0"/>
              <a:t> </a:t>
            </a:r>
            <a:r>
              <a:rPr lang="ar-EG" sz="9600" b="1" dirty="0" smtClean="0"/>
              <a:t>يسوع </a:t>
            </a:r>
            <a:r>
              <a:rPr lang="ar-EG" sz="9600" b="1" dirty="0" smtClean="0"/>
              <a:t>بس كفاية </a:t>
            </a:r>
            <a:endParaRPr lang="ar-EG" sz="9600" b="1" dirty="0" smtClean="0"/>
          </a:p>
          <a:p>
            <a:pPr algn="ctr" rtl="1"/>
            <a:r>
              <a:rPr lang="ar-EG" sz="9600" b="1" dirty="0" smtClean="0"/>
              <a:t>فيه </a:t>
            </a:r>
            <a:r>
              <a:rPr lang="ar-EG" sz="9600" b="1" dirty="0" smtClean="0"/>
              <a:t>كل حاجة </a:t>
            </a:r>
            <a:br>
              <a:rPr lang="ar-EG" sz="9600" b="1" dirty="0" smtClean="0"/>
            </a:b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/>
              <a:t>1-</a:t>
            </a:r>
          </a:p>
          <a:p>
            <a:pPr algn="ctr" rtl="1"/>
            <a:r>
              <a:rPr lang="ar-EG" sz="9600" b="1" dirty="0" smtClean="0"/>
              <a:t> </a:t>
            </a:r>
            <a:r>
              <a:rPr lang="ar-EG" sz="9600" b="1" dirty="0" smtClean="0"/>
              <a:t>يسوع دوام </a:t>
            </a:r>
            <a:r>
              <a:rPr lang="ar-EG" sz="9600" b="1" dirty="0" err="1" smtClean="0"/>
              <a:t>معايا</a:t>
            </a:r>
            <a:r>
              <a:rPr lang="ar-EG" sz="9600" b="1" dirty="0" smtClean="0"/>
              <a:t> </a:t>
            </a:r>
            <a:endParaRPr lang="ar-EG" sz="9600" b="1" dirty="0" smtClean="0"/>
          </a:p>
          <a:p>
            <a:pPr algn="ctr" rtl="1"/>
            <a:r>
              <a:rPr lang="ar-EG" sz="9600" b="1" dirty="0" err="1" smtClean="0"/>
              <a:t>شايلني</a:t>
            </a:r>
            <a:r>
              <a:rPr lang="ar-EG" sz="9600" b="1" dirty="0" smtClean="0"/>
              <a:t> </a:t>
            </a:r>
            <a:r>
              <a:rPr lang="ar-EG" sz="9600" b="1" dirty="0" smtClean="0"/>
              <a:t>في عيونه</a:t>
            </a:r>
          </a:p>
          <a:p>
            <a:pPr algn="ctr"/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823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/>
              <a:t>2-</a:t>
            </a:r>
          </a:p>
          <a:p>
            <a:pPr algn="ctr" rtl="1"/>
            <a:r>
              <a:rPr lang="ar-EG" sz="9600" b="1" dirty="0" smtClean="0"/>
              <a:t> </a:t>
            </a:r>
            <a:r>
              <a:rPr lang="ar-EG" sz="9600" b="1" dirty="0" smtClean="0"/>
              <a:t>يسوع صار حياتي </a:t>
            </a:r>
            <a:endParaRPr lang="ar-EG" sz="9600" b="1" dirty="0" smtClean="0"/>
          </a:p>
          <a:p>
            <a:pPr algn="ctr" rtl="1"/>
            <a:r>
              <a:rPr lang="ar-EG" sz="9600" b="1" dirty="0" smtClean="0"/>
              <a:t>هو </a:t>
            </a:r>
            <a:r>
              <a:rPr lang="ar-EG" sz="9600" b="1" dirty="0" smtClean="0"/>
              <a:t>ساكن في قليبي </a:t>
            </a:r>
            <a:br>
              <a:rPr lang="ar-EG" sz="9600" b="1" dirty="0" smtClean="0"/>
            </a:b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096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/>
              <a:t>3-</a:t>
            </a:r>
          </a:p>
          <a:p>
            <a:pPr algn="ctr" rtl="1"/>
            <a:r>
              <a:rPr lang="ar-EG" sz="9600" b="1" dirty="0" smtClean="0"/>
              <a:t> </a:t>
            </a:r>
            <a:r>
              <a:rPr lang="ar-EG" sz="9600" b="1" dirty="0" smtClean="0"/>
              <a:t>يسوع ضمان لنفسي </a:t>
            </a:r>
            <a:endParaRPr lang="ar-EG" sz="9600" b="1" dirty="0" smtClean="0"/>
          </a:p>
          <a:p>
            <a:pPr algn="ctr" rtl="1"/>
            <a:r>
              <a:rPr lang="ar-EG" sz="9600" b="1" dirty="0" smtClean="0"/>
              <a:t>في </a:t>
            </a:r>
            <a:r>
              <a:rPr lang="ar-EG" sz="9600" b="1" dirty="0" smtClean="0"/>
              <a:t>أيده السلطان </a:t>
            </a:r>
            <a:br>
              <a:rPr lang="ar-EG" sz="9600" b="1" dirty="0" smtClean="0"/>
            </a:b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قرار: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9600" b="1" dirty="0" smtClean="0">
                <a:solidFill>
                  <a:srgbClr val="00582A"/>
                </a:solidFill>
              </a:rPr>
              <a:t>فرحان </a:t>
            </a:r>
            <a:r>
              <a:rPr lang="ar-EG" sz="9600" b="1" dirty="0" smtClean="0">
                <a:solidFill>
                  <a:srgbClr val="00582A"/>
                </a:solidFill>
              </a:rPr>
              <a:t>بيسوع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823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smtClean="0"/>
              <a:t>4-</a:t>
            </a:r>
          </a:p>
          <a:p>
            <a:pPr algn="ctr" rtl="1"/>
            <a:r>
              <a:rPr lang="ar-EG" sz="9600" b="1" dirty="0" smtClean="0"/>
              <a:t> </a:t>
            </a:r>
            <a:r>
              <a:rPr lang="ar-EG" sz="9600" b="1" dirty="0" smtClean="0"/>
              <a:t>يسوع شال همومي لقيت فيه الراحة </a:t>
            </a:r>
            <a:br>
              <a:rPr lang="ar-EG" sz="9600" b="1" dirty="0" smtClean="0"/>
            </a:b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80</Words>
  <Application>Microsoft Office PowerPoint</Application>
  <PresentationFormat>عرض على الشاشة (3:4)‏</PresentationFormat>
  <Paragraphs>41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265</cp:revision>
  <dcterms:created xsi:type="dcterms:W3CDTF">2021-12-07T14:30:00Z</dcterms:created>
  <dcterms:modified xsi:type="dcterms:W3CDTF">2022-06-20T08:41:59Z</dcterms:modified>
</cp:coreProperties>
</file>