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 </a:t>
            </a:r>
          </a:p>
          <a:p>
            <a:pPr algn="ctr"/>
            <a:r>
              <a:rPr lang="ar-EG" sz="7200" b="1" dirty="0" smtClean="0"/>
              <a:t>قام ربي قام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قام ربي قام </a:t>
            </a:r>
            <a:r>
              <a:rPr lang="ar-EG" sz="8000" b="1" dirty="0" smtClean="0">
                <a:solidFill>
                  <a:srgbClr val="00582A"/>
                </a:solidFill>
              </a:rPr>
              <a:t>قام بانتصار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قام غالباً </a:t>
            </a:r>
            <a:r>
              <a:rPr lang="ar-EG" sz="8000" b="1" dirty="0" smtClean="0">
                <a:solidFill>
                  <a:srgbClr val="00582A"/>
                </a:solidFill>
              </a:rPr>
              <a:t>الموت </a:t>
            </a:r>
            <a:r>
              <a:rPr lang="ar-EG" sz="8000" b="1" dirty="0" smtClean="0">
                <a:solidFill>
                  <a:srgbClr val="00582A"/>
                </a:solidFill>
              </a:rPr>
              <a:t>قام الجبار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قام ربي قام </a:t>
            </a:r>
            <a:r>
              <a:rPr lang="ar-EG" sz="8000" b="1" dirty="0" smtClean="0">
                <a:solidFill>
                  <a:srgbClr val="00582A"/>
                </a:solidFill>
              </a:rPr>
              <a:t>قام بانتصار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قام غالباً </a:t>
            </a:r>
            <a:r>
              <a:rPr lang="ar-EG" sz="8000" b="1" dirty="0" smtClean="0">
                <a:solidFill>
                  <a:srgbClr val="00582A"/>
                </a:solidFill>
              </a:rPr>
              <a:t>الموت </a:t>
            </a:r>
            <a:r>
              <a:rPr lang="ar-EG" sz="8000" b="1" dirty="0" smtClean="0">
                <a:solidFill>
                  <a:srgbClr val="00582A"/>
                </a:solidFill>
              </a:rPr>
              <a:t>قام الجبار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</a:p>
          <a:p>
            <a:pPr algn="ctr"/>
            <a:r>
              <a:rPr lang="ar-EG" sz="7200" b="1" dirty="0" smtClean="0"/>
              <a:t>ليه </a:t>
            </a:r>
            <a:r>
              <a:rPr lang="ar-EG" sz="7200" b="1" dirty="0" smtClean="0"/>
              <a:t>أعيش حزين</a:t>
            </a:r>
            <a:r>
              <a:rPr lang="ar-EG" sz="7200" b="1" dirty="0" smtClean="0"/>
              <a:t>؟ </a:t>
            </a:r>
          </a:p>
          <a:p>
            <a:pPr algn="ctr"/>
            <a:r>
              <a:rPr lang="ar-EG" sz="7200" b="1" dirty="0" smtClean="0"/>
              <a:t>يا </a:t>
            </a:r>
            <a:r>
              <a:rPr lang="ar-EG" sz="7200" b="1" dirty="0" smtClean="0"/>
              <a:t>من </a:t>
            </a:r>
            <a:r>
              <a:rPr lang="ar-EG" sz="7200" b="1" dirty="0" smtClean="0"/>
              <a:t>أنقذت </a:t>
            </a:r>
            <a:r>
              <a:rPr lang="ar-EG" sz="7200" b="1" dirty="0" smtClean="0"/>
              <a:t>من </a:t>
            </a:r>
            <a:r>
              <a:rPr lang="ar-EG" sz="7200" b="1" dirty="0" smtClean="0"/>
              <a:t>الجحيم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فالمسيح </a:t>
            </a:r>
            <a:r>
              <a:rPr lang="ar-EG" sz="7200" b="1" dirty="0" smtClean="0"/>
              <a:t>قام فاتحاً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باب النعيم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قام ربي قام </a:t>
            </a:r>
            <a:r>
              <a:rPr lang="ar-EG" sz="8000" b="1" dirty="0" smtClean="0">
                <a:solidFill>
                  <a:srgbClr val="00582A"/>
                </a:solidFill>
              </a:rPr>
              <a:t>قام بانتصار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قام غالباً </a:t>
            </a:r>
            <a:r>
              <a:rPr lang="ar-EG" sz="8000" b="1" dirty="0" smtClean="0">
                <a:solidFill>
                  <a:srgbClr val="00582A"/>
                </a:solidFill>
              </a:rPr>
              <a:t>الموت </a:t>
            </a:r>
            <a:r>
              <a:rPr lang="ar-EG" sz="8000" b="1" dirty="0" smtClean="0">
                <a:solidFill>
                  <a:srgbClr val="00582A"/>
                </a:solidFill>
              </a:rPr>
              <a:t>قام الجبار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6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/>
            <a:r>
              <a:rPr lang="ar-EG" sz="7200" b="1" dirty="0" err="1" smtClean="0"/>
              <a:t>هليلويا</a:t>
            </a:r>
            <a:r>
              <a:rPr lang="ar-EG" sz="7200" b="1" dirty="0" smtClean="0"/>
              <a:t> قام </a:t>
            </a:r>
            <a:r>
              <a:rPr lang="ar-EG" sz="7200" b="1" dirty="0" smtClean="0"/>
              <a:t>من القبر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أمام </a:t>
            </a:r>
            <a:r>
              <a:rPr lang="ar-EG" sz="7200" b="1" dirty="0" smtClean="0"/>
              <a:t>الحراس </a:t>
            </a:r>
            <a:r>
              <a:rPr lang="ar-EG" sz="7200" b="1" dirty="0" smtClean="0"/>
              <a:t>واليوم </a:t>
            </a:r>
            <a:r>
              <a:rPr lang="ar-EG" sz="7200" b="1" dirty="0" smtClean="0"/>
              <a:t>يحيا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عند </a:t>
            </a:r>
            <a:r>
              <a:rPr lang="ar-EG" sz="7200" b="1" dirty="0" smtClean="0"/>
              <a:t>الأب </a:t>
            </a:r>
            <a:r>
              <a:rPr lang="ar-EG" sz="7200" b="1" dirty="0" smtClean="0"/>
              <a:t>في قدس </a:t>
            </a:r>
            <a:r>
              <a:rPr lang="ar-EG" sz="7200" b="1" dirty="0" err="1" smtClean="0"/>
              <a:t>الاقداس</a:t>
            </a:r>
            <a:r>
              <a:rPr lang="ar-EG" sz="7200" b="1" dirty="0" smtClean="0"/>
              <a:t>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قام ربي قام </a:t>
            </a:r>
            <a:r>
              <a:rPr lang="ar-EG" sz="8000" b="1" dirty="0" smtClean="0">
                <a:solidFill>
                  <a:srgbClr val="00582A"/>
                </a:solidFill>
              </a:rPr>
              <a:t>قام بانتصار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قام غالباً </a:t>
            </a:r>
            <a:r>
              <a:rPr lang="ar-EG" sz="8000" b="1" dirty="0" smtClean="0">
                <a:solidFill>
                  <a:srgbClr val="00582A"/>
                </a:solidFill>
              </a:rPr>
              <a:t>الموت </a:t>
            </a:r>
            <a:r>
              <a:rPr lang="ar-EG" sz="8000" b="1" dirty="0" smtClean="0">
                <a:solidFill>
                  <a:srgbClr val="00582A"/>
                </a:solidFill>
              </a:rPr>
              <a:t>قام الجبار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3- </a:t>
            </a:r>
          </a:p>
          <a:p>
            <a:pPr algn="ctr"/>
            <a:r>
              <a:rPr lang="ar-EG" sz="7200" b="1" dirty="0" smtClean="0"/>
              <a:t>وبطرس </a:t>
            </a:r>
            <a:r>
              <a:rPr lang="ar-EG" sz="7200" b="1" dirty="0" smtClean="0"/>
              <a:t>رآه </a:t>
            </a:r>
            <a:r>
              <a:rPr lang="ar-EG" sz="7200" b="1" dirty="0" smtClean="0"/>
              <a:t>والنسوة </a:t>
            </a:r>
            <a:r>
              <a:rPr lang="ar-EG" sz="7200" b="1" dirty="0" smtClean="0"/>
              <a:t>اللاتي </a:t>
            </a:r>
          </a:p>
          <a:p>
            <a:pPr algn="ctr"/>
            <a:r>
              <a:rPr lang="ar-EG" sz="7200" b="1" dirty="0" smtClean="0"/>
              <a:t>كانت </a:t>
            </a:r>
            <a:r>
              <a:rPr lang="ar-EG" sz="7200" b="1" dirty="0" err="1" smtClean="0"/>
              <a:t>معاه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وامن توما </a:t>
            </a:r>
            <a:r>
              <a:rPr lang="ar-EG" sz="7200" b="1" dirty="0" smtClean="0"/>
              <a:t>أن </a:t>
            </a:r>
            <a:r>
              <a:rPr lang="ar-EG" sz="7200" b="1" dirty="0" smtClean="0"/>
              <a:t>المسيح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قام </a:t>
            </a:r>
            <a:r>
              <a:rPr lang="ar-EG" sz="7200" b="1" dirty="0" smtClean="0"/>
              <a:t>كإله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قام ربي قام </a:t>
            </a:r>
            <a:r>
              <a:rPr lang="ar-EG" sz="8000" b="1" dirty="0" smtClean="0">
                <a:solidFill>
                  <a:srgbClr val="00582A"/>
                </a:solidFill>
              </a:rPr>
              <a:t>قام بانتصار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قام غالباً </a:t>
            </a:r>
            <a:r>
              <a:rPr lang="ar-EG" sz="8000" b="1" dirty="0" smtClean="0">
                <a:solidFill>
                  <a:srgbClr val="00582A"/>
                </a:solidFill>
              </a:rPr>
              <a:t>الموت </a:t>
            </a:r>
            <a:r>
              <a:rPr lang="ar-EG" sz="8000" b="1" dirty="0" smtClean="0">
                <a:solidFill>
                  <a:srgbClr val="00582A"/>
                </a:solidFill>
              </a:rPr>
              <a:t>قام الجبار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01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</a:p>
          <a:p>
            <a:pPr algn="ctr"/>
            <a:r>
              <a:rPr lang="ar-EG" sz="8000" b="1" dirty="0" smtClean="0"/>
              <a:t>قام ربي </a:t>
            </a:r>
            <a:r>
              <a:rPr lang="ar-EG" sz="8000" b="1" dirty="0" smtClean="0"/>
              <a:t>قام </a:t>
            </a:r>
            <a:r>
              <a:rPr lang="ar-EG" sz="8000" b="1" dirty="0" smtClean="0"/>
              <a:t>قام </a:t>
            </a:r>
            <a:r>
              <a:rPr lang="ar-EG" sz="8000" b="1" dirty="0" smtClean="0"/>
              <a:t>بانتصار</a:t>
            </a:r>
          </a:p>
          <a:p>
            <a:pPr algn="ctr"/>
            <a:r>
              <a:rPr lang="ar-EG" sz="8000" b="1" dirty="0" smtClean="0"/>
              <a:t>قام الإله </a:t>
            </a:r>
            <a:r>
              <a:rPr lang="ar-EG" sz="8000" b="1" dirty="0" smtClean="0"/>
              <a:t>لا تخشى </a:t>
            </a:r>
            <a:r>
              <a:rPr lang="ar-EG" sz="8000" b="1" dirty="0" smtClean="0"/>
              <a:t>الموت</a:t>
            </a:r>
          </a:p>
          <a:p>
            <a:pPr algn="ctr"/>
            <a:r>
              <a:rPr lang="ar-EG" sz="8000" b="1" dirty="0" smtClean="0"/>
              <a:t>قام المسيح </a:t>
            </a:r>
            <a:r>
              <a:rPr lang="ar-EG" sz="8000" b="1" dirty="0" smtClean="0"/>
              <a:t>ليعطنا </a:t>
            </a:r>
            <a:r>
              <a:rPr lang="ar-EG" sz="8000" b="1" dirty="0" smtClean="0"/>
              <a:t>الحياة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131</Words>
  <Application>Microsoft Office PowerPoint</Application>
  <PresentationFormat>عرض على الشاشة (3:4)‏</PresentationFormat>
  <Paragraphs>44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2022-06-21T09:46:12Z</dcterms:modified>
</cp:coreProperties>
</file>