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274" r:id="rId4"/>
    <p:sldId id="298" r:id="rId5"/>
    <p:sldId id="294" r:id="rId6"/>
    <p:sldId id="299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50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altLang="zh-CN" sz="8000" b="1" dirty="0" smtClean="0"/>
              <a:t>قام من بين الأمواتْ</a:t>
            </a:r>
            <a:endParaRPr lang="en-US" sz="8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(قام من بين الأمواتْ 	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يسوعُ </a:t>
            </a:r>
            <a:r>
              <a:rPr lang="ar-EG" altLang="zh-CN" sz="8000" b="1" dirty="0" smtClean="0"/>
              <a:t>الربُّ </a:t>
            </a:r>
            <a:r>
              <a:rPr lang="ar-EG" altLang="zh-CN" sz="8000" b="1" dirty="0" smtClean="0"/>
              <a:t>العلي</a:t>
            </a:r>
          </a:p>
          <a:p>
            <a:pPr algn="ctr" rtl="1"/>
            <a:r>
              <a:rPr lang="ar-EG" altLang="zh-CN" sz="8000" b="1" dirty="0" smtClean="0"/>
              <a:t>حررنا </a:t>
            </a:r>
            <a:r>
              <a:rPr lang="ar-EG" altLang="zh-CN" sz="8000" b="1" dirty="0" smtClean="0"/>
              <a:t>من الخطيئةِ	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هو </a:t>
            </a:r>
            <a:r>
              <a:rPr lang="ar-EG" altLang="zh-CN" sz="8000" b="1" dirty="0" smtClean="0"/>
              <a:t>إلهُنا الغالي)٢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358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فاهتفوا لله </a:t>
            </a:r>
            <a:r>
              <a:rPr lang="ar-EG" altLang="zh-CN" sz="8800" b="1" dirty="0" smtClean="0"/>
              <a:t>الحي</a:t>
            </a:r>
          </a:p>
          <a:p>
            <a:pPr algn="ctr" rtl="1"/>
            <a:r>
              <a:rPr lang="ar-EG" altLang="zh-CN" sz="8800" b="1" dirty="0" smtClean="0"/>
              <a:t>قاهر </a:t>
            </a:r>
            <a:r>
              <a:rPr lang="ar-EG" altLang="zh-CN" sz="8800" b="1" dirty="0" smtClean="0"/>
              <a:t>سلطان </a:t>
            </a:r>
            <a:r>
              <a:rPr lang="ar-EG" altLang="zh-CN" sz="8800" b="1" dirty="0" smtClean="0"/>
              <a:t>الموت</a:t>
            </a:r>
          </a:p>
          <a:p>
            <a:pPr algn="ctr" rtl="1"/>
            <a:r>
              <a:rPr lang="ar-EG" altLang="zh-CN" sz="8800" b="1" dirty="0" smtClean="0"/>
              <a:t>نادوا بانتصاره</a:t>
            </a:r>
          </a:p>
          <a:p>
            <a:pPr algn="ctr" rtl="1"/>
            <a:r>
              <a:rPr lang="ar-EG" altLang="zh-CN" sz="8800" b="1" dirty="0" err="1" smtClean="0"/>
              <a:t>اعلنوا</a:t>
            </a:r>
            <a:r>
              <a:rPr lang="ar-EG" altLang="zh-CN" sz="8800" b="1" dirty="0" smtClean="0"/>
              <a:t> </a:t>
            </a:r>
            <a:r>
              <a:rPr lang="ar-EG" altLang="zh-CN" sz="8800" b="1" dirty="0" smtClean="0"/>
              <a:t>بأعلى الصوت</a:t>
            </a:r>
            <a:endParaRPr lang="en-US" sz="88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(قام من بين الأمواتْ 	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يسوعُ </a:t>
            </a:r>
            <a:r>
              <a:rPr lang="ar-EG" altLang="zh-CN" sz="8000" b="1" dirty="0" smtClean="0"/>
              <a:t>الربُّ </a:t>
            </a:r>
            <a:r>
              <a:rPr lang="ar-EG" altLang="zh-CN" sz="8000" b="1" dirty="0" smtClean="0"/>
              <a:t>العلي</a:t>
            </a:r>
          </a:p>
          <a:p>
            <a:pPr algn="ctr" rtl="1"/>
            <a:r>
              <a:rPr lang="ar-EG" altLang="zh-CN" sz="8000" b="1" dirty="0" smtClean="0"/>
              <a:t>حررنا </a:t>
            </a:r>
            <a:r>
              <a:rPr lang="ar-EG" altLang="zh-CN" sz="8000" b="1" dirty="0" smtClean="0"/>
              <a:t>من الخطيئةِ	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هو </a:t>
            </a:r>
            <a:r>
              <a:rPr lang="ar-EG" altLang="zh-CN" sz="8000" b="1" dirty="0" smtClean="0"/>
              <a:t>إلهُنا الغالي)٢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(بِالمجد والنُّصرةِ </a:t>
            </a:r>
            <a:r>
              <a:rPr lang="ar-EG" altLang="zh-CN" sz="8000" b="1" dirty="0" smtClean="0"/>
              <a:t>قامْ</a:t>
            </a:r>
          </a:p>
          <a:p>
            <a:pPr algn="ctr" rtl="1"/>
            <a:r>
              <a:rPr lang="ar-EG" altLang="zh-CN" sz="8000" b="1" dirty="0" smtClean="0"/>
              <a:t>شوكةَ </a:t>
            </a:r>
            <a:r>
              <a:rPr lang="ar-EG" altLang="zh-CN" sz="8000" b="1" dirty="0" smtClean="0"/>
              <a:t>الموت </a:t>
            </a:r>
            <a:r>
              <a:rPr lang="ar-EG" altLang="zh-CN" sz="8000" b="1" dirty="0" smtClean="0"/>
              <a:t>كسر</a:t>
            </a:r>
          </a:p>
          <a:p>
            <a:pPr algn="ctr" rtl="1"/>
            <a:r>
              <a:rPr lang="ar-EG" altLang="zh-CN" sz="8000" b="1" dirty="0" smtClean="0"/>
              <a:t>منتصراً </a:t>
            </a:r>
            <a:r>
              <a:rPr lang="ar-EG" altLang="zh-CN" sz="8000" b="1" dirty="0" smtClean="0"/>
              <a:t>على الشيطانْ	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أعطى </a:t>
            </a:r>
            <a:r>
              <a:rPr lang="ar-EG" altLang="zh-CN" sz="8000" b="1" dirty="0" smtClean="0"/>
              <a:t>حياةً للبشرْ)٢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(قام من بين الأمواتْ 	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يسوعُ </a:t>
            </a:r>
            <a:r>
              <a:rPr lang="ar-EG" altLang="zh-CN" sz="8000" b="1" dirty="0" smtClean="0"/>
              <a:t>الربُّ </a:t>
            </a:r>
            <a:r>
              <a:rPr lang="ar-EG" altLang="zh-CN" sz="8000" b="1" dirty="0" smtClean="0"/>
              <a:t>العلي</a:t>
            </a:r>
          </a:p>
          <a:p>
            <a:pPr algn="ctr" rtl="1"/>
            <a:r>
              <a:rPr lang="ar-EG" altLang="zh-CN" sz="8000" b="1" dirty="0" smtClean="0"/>
              <a:t>حررنا </a:t>
            </a:r>
            <a:r>
              <a:rPr lang="ar-EG" altLang="zh-CN" sz="8000" b="1" dirty="0" smtClean="0"/>
              <a:t>من الخطيئةِ	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هو </a:t>
            </a:r>
            <a:r>
              <a:rPr lang="ar-EG" altLang="zh-CN" sz="8000" b="1" dirty="0" smtClean="0"/>
              <a:t>إلهُنا الغالي)٢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1479</TotalTime>
  <Words>41</Words>
  <Application>Microsoft Office PowerPoint</Application>
  <PresentationFormat>عرض على الشاشة (3:4)‏</PresentationFormat>
  <Paragraphs>22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174</cp:revision>
  <dcterms:created xsi:type="dcterms:W3CDTF">2021-12-07T14:30:00Z</dcterms:created>
  <dcterms:modified xsi:type="dcterms:W3CDTF">2022-04-07T13:08:25Z</dcterms:modified>
</cp:coreProperties>
</file>