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3" r:id="rId3"/>
    <p:sldId id="405" r:id="rId4"/>
    <p:sldId id="40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قصتي تبدأ </a:t>
            </a:r>
            <a:r>
              <a:rPr lang="ar-EG" sz="8000" b="1" dirty="0" err="1"/>
              <a:t>معاك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قصتي تبدأ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لما جيتك </a:t>
            </a:r>
            <a:r>
              <a:rPr lang="ar-EG" sz="7200" b="1" dirty="0" err="1">
                <a:solidFill>
                  <a:srgbClr val="00582A"/>
                </a:solidFill>
              </a:rPr>
              <a:t>وأختبرتك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والكان قبيل اصلو سراب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أتلاشي فيك لما جيتك  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8489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ولما ليلي يبقي طويل </a:t>
            </a:r>
          </a:p>
          <a:p>
            <a:pPr algn="ctr"/>
            <a:r>
              <a:rPr lang="ar-EG" sz="7200" b="1" dirty="0"/>
              <a:t>وسواده يملا المكان </a:t>
            </a:r>
          </a:p>
          <a:p>
            <a:pPr algn="ctr"/>
            <a:r>
              <a:rPr lang="ar-EG" sz="7200" b="1" dirty="0"/>
              <a:t>يبقي واثق إنك هناك </a:t>
            </a:r>
          </a:p>
          <a:p>
            <a:pPr algn="ctr"/>
            <a:r>
              <a:rPr lang="ar-EG" sz="7200" b="1" dirty="0"/>
              <a:t>وأنه فيك ليلي أمان 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الليل يفوت وسواده ويزول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وصباح جديد يشرق على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والكان</a:t>
            </a:r>
            <a:r>
              <a:rPr lang="ar-EG" sz="7200" b="1" dirty="0">
                <a:solidFill>
                  <a:srgbClr val="00582A"/>
                </a:solidFill>
              </a:rPr>
              <a:t> ظلام صار سلام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وآمال جديدة تشرق علي 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</TotalTime>
  <Words>49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269</cp:revision>
  <dcterms:created xsi:type="dcterms:W3CDTF">2021-12-07T14:30:00Z</dcterms:created>
  <dcterms:modified xsi:type="dcterms:W3CDTF">2024-03-23T08:39:30Z</dcterms:modified>
</cp:coreProperties>
</file>