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403" r:id="rId3"/>
    <p:sldId id="405" r:id="rId4"/>
    <p:sldId id="406" r:id="rId5"/>
    <p:sldId id="412" r:id="rId6"/>
    <p:sldId id="408" r:id="rId7"/>
    <p:sldId id="413" r:id="rId8"/>
    <p:sldId id="410" r:id="rId9"/>
    <p:sldId id="414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3"/>
            <p14:sldId id="405"/>
            <p14:sldId id="406"/>
            <p14:sldId id="412"/>
            <p14:sldId id="408"/>
            <p14:sldId id="413"/>
            <p14:sldId id="410"/>
            <p14:sldId id="41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60" y="46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/>
            <a:r>
              <a:rPr lang="ar-EG" sz="6600" b="1" dirty="0"/>
              <a:t>كان </a:t>
            </a:r>
            <a:r>
              <a:rPr lang="ar-EG" sz="6600" b="1" dirty="0" err="1"/>
              <a:t>الإنتصار</a:t>
            </a:r>
            <a:endParaRPr lang="ar-EG" sz="66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101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>
                <a:solidFill>
                  <a:srgbClr val="00582A"/>
                </a:solidFill>
              </a:rPr>
              <a:t>لمن أنت قمت 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كان </a:t>
            </a:r>
            <a:r>
              <a:rPr lang="ar-EG" sz="8000" b="1" dirty="0" err="1">
                <a:solidFill>
                  <a:srgbClr val="00582A"/>
                </a:solidFill>
              </a:rPr>
              <a:t>الإنتصار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علي الموت </a:t>
            </a:r>
            <a:r>
              <a:rPr lang="ar-EG" sz="8000" b="1" dirty="0" err="1">
                <a:solidFill>
                  <a:srgbClr val="00582A"/>
                </a:solidFill>
              </a:rPr>
              <a:t>أنتصرت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كان </a:t>
            </a:r>
            <a:r>
              <a:rPr lang="ar-EG" sz="8000" b="1" dirty="0" err="1">
                <a:solidFill>
                  <a:srgbClr val="00582A"/>
                </a:solidFill>
              </a:rPr>
              <a:t>الإنتصار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</a:p>
          <a:p>
            <a:pPr algn="ctr"/>
            <a:endParaRPr lang="en-US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09600"/>
            <a:ext cx="9982199" cy="11172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(كان </a:t>
            </a:r>
            <a:r>
              <a:rPr lang="ar-EG" sz="8000" b="1" dirty="0" err="1"/>
              <a:t>الإنتصار</a:t>
            </a:r>
            <a:r>
              <a:rPr lang="ar-EG" sz="8000" b="1" dirty="0"/>
              <a:t>)4</a:t>
            </a:r>
          </a:p>
          <a:p>
            <a:pPr algn="ctr"/>
            <a:r>
              <a:rPr lang="ar-EG" sz="8000" b="1" dirty="0"/>
              <a:t>أعظم </a:t>
            </a:r>
            <a:r>
              <a:rPr lang="ar-EG" sz="8000" b="1" dirty="0" err="1"/>
              <a:t>إنتصار</a:t>
            </a:r>
            <a:endParaRPr lang="ar-EG" sz="8000" b="1" dirty="0"/>
          </a:p>
          <a:p>
            <a:pPr algn="ctr"/>
            <a:r>
              <a:rPr lang="ar-EG" sz="8000" b="1" dirty="0"/>
              <a:t>كان </a:t>
            </a:r>
            <a:r>
              <a:rPr lang="ar-EG" sz="8000" b="1" dirty="0" err="1"/>
              <a:t>الإنتصار</a:t>
            </a:r>
            <a:endParaRPr lang="ar-EG" sz="8000" b="1" dirty="0"/>
          </a:p>
          <a:p>
            <a:pPr algn="ctr"/>
            <a:r>
              <a:rPr lang="ar-EG" sz="8000" b="1" dirty="0"/>
              <a:t>أعظم </a:t>
            </a:r>
            <a:r>
              <a:rPr lang="ar-EG" sz="8000" b="1" dirty="0" err="1"/>
              <a:t>إنتصار</a:t>
            </a:r>
            <a:r>
              <a:rPr lang="ar-EG" sz="8000" b="1" dirty="0"/>
              <a:t> </a:t>
            </a:r>
          </a:p>
          <a:p>
            <a:pPr algn="ctr"/>
            <a:endParaRPr lang="ar-EG" sz="8000" b="1" dirty="0"/>
          </a:p>
          <a:p>
            <a:pPr algn="ctr"/>
            <a:endParaRPr lang="ar-EG" sz="8000" b="1" dirty="0"/>
          </a:p>
          <a:p>
            <a:pPr algn="ctr"/>
            <a:endParaRPr lang="ar-EG" sz="8000" b="1" dirty="0"/>
          </a:p>
          <a:p>
            <a:pPr algn="ctr"/>
            <a:br>
              <a:rPr lang="ar-EG" sz="8000" b="1" dirty="0"/>
            </a:br>
            <a:endParaRPr lang="en-US" sz="8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57200"/>
            <a:ext cx="9982199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800" b="1" dirty="0">
                <a:solidFill>
                  <a:srgbClr val="00582A"/>
                </a:solidFill>
              </a:rPr>
              <a:t>الموت ليك راحة </a:t>
            </a:r>
          </a:p>
          <a:p>
            <a:pPr algn="ctr"/>
            <a:r>
              <a:rPr lang="ar-EG" sz="8800" b="1" dirty="0">
                <a:solidFill>
                  <a:srgbClr val="00582A"/>
                </a:solidFill>
              </a:rPr>
              <a:t>سلطانك عظيم </a:t>
            </a:r>
          </a:p>
          <a:p>
            <a:pPr algn="ctr"/>
            <a:r>
              <a:rPr lang="ar-EG" sz="8800" b="1" dirty="0" err="1">
                <a:solidFill>
                  <a:srgbClr val="00582A"/>
                </a:solidFill>
              </a:rPr>
              <a:t>إنت</a:t>
            </a:r>
            <a:r>
              <a:rPr lang="ar-EG" sz="8800" b="1" dirty="0">
                <a:solidFill>
                  <a:srgbClr val="00582A"/>
                </a:solidFill>
              </a:rPr>
              <a:t> غلبت قوة </a:t>
            </a:r>
          </a:p>
          <a:p>
            <a:pPr algn="ctr"/>
            <a:r>
              <a:rPr lang="ar-EG" sz="8800" b="1" dirty="0">
                <a:solidFill>
                  <a:srgbClr val="00582A"/>
                </a:solidFill>
              </a:rPr>
              <a:t>الموت والجحيم </a:t>
            </a:r>
          </a:p>
          <a:p>
            <a:pPr algn="ctr"/>
            <a:endParaRPr lang="en-US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09600"/>
            <a:ext cx="9982199" cy="11172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(كان </a:t>
            </a:r>
            <a:r>
              <a:rPr lang="ar-EG" sz="8000" b="1" dirty="0" err="1"/>
              <a:t>الإنتصار</a:t>
            </a:r>
            <a:r>
              <a:rPr lang="ar-EG" sz="8000" b="1" dirty="0"/>
              <a:t>)4</a:t>
            </a:r>
          </a:p>
          <a:p>
            <a:pPr algn="ctr"/>
            <a:r>
              <a:rPr lang="ar-EG" sz="8000" b="1" dirty="0"/>
              <a:t>أعظم </a:t>
            </a:r>
            <a:r>
              <a:rPr lang="ar-EG" sz="8000" b="1" dirty="0" err="1"/>
              <a:t>إنتصار</a:t>
            </a:r>
            <a:endParaRPr lang="ar-EG" sz="8000" b="1" dirty="0"/>
          </a:p>
          <a:p>
            <a:pPr algn="ctr"/>
            <a:r>
              <a:rPr lang="ar-EG" sz="8000" b="1" dirty="0"/>
              <a:t>كان </a:t>
            </a:r>
            <a:r>
              <a:rPr lang="ar-EG" sz="8000" b="1" dirty="0" err="1"/>
              <a:t>الإنتصار</a:t>
            </a:r>
            <a:endParaRPr lang="ar-EG" sz="8000" b="1" dirty="0"/>
          </a:p>
          <a:p>
            <a:pPr algn="ctr"/>
            <a:r>
              <a:rPr lang="ar-EG" sz="8000" b="1" dirty="0"/>
              <a:t>أعظم </a:t>
            </a:r>
            <a:r>
              <a:rPr lang="ar-EG" sz="8000" b="1" dirty="0" err="1"/>
              <a:t>إنتصار</a:t>
            </a:r>
            <a:r>
              <a:rPr lang="ar-EG" sz="8000" b="1" dirty="0"/>
              <a:t> </a:t>
            </a:r>
          </a:p>
          <a:p>
            <a:pPr algn="ctr"/>
            <a:endParaRPr lang="ar-EG" sz="8000" b="1" dirty="0"/>
          </a:p>
          <a:p>
            <a:pPr algn="ctr"/>
            <a:endParaRPr lang="ar-EG" sz="8000" b="1" dirty="0"/>
          </a:p>
          <a:p>
            <a:pPr algn="ctr"/>
            <a:endParaRPr lang="ar-EG" sz="8000" b="1" dirty="0"/>
          </a:p>
          <a:p>
            <a:pPr algn="ctr"/>
            <a:br>
              <a:rPr lang="ar-EG" sz="8000" b="1" dirty="0"/>
            </a:br>
            <a:endParaRPr 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1342782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572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800" b="1" dirty="0">
                <a:solidFill>
                  <a:srgbClr val="00582A"/>
                </a:solidFill>
              </a:rPr>
              <a:t>من الأزل أنت كنت </a:t>
            </a:r>
          </a:p>
          <a:p>
            <a:pPr algn="ctr"/>
            <a:r>
              <a:rPr lang="ar-EG" sz="8800" b="1" dirty="0">
                <a:solidFill>
                  <a:srgbClr val="00582A"/>
                </a:solidFill>
              </a:rPr>
              <a:t>ولابد الدهور </a:t>
            </a:r>
          </a:p>
          <a:p>
            <a:pPr algn="ctr"/>
            <a:r>
              <a:rPr lang="ar-EG" sz="8800" b="1" dirty="0">
                <a:solidFill>
                  <a:srgbClr val="00582A"/>
                </a:solidFill>
              </a:rPr>
              <a:t>والحي ما يسكن </a:t>
            </a:r>
          </a:p>
          <a:p>
            <a:pPr algn="ctr"/>
            <a:r>
              <a:rPr lang="ar-EG" sz="8800" b="1" dirty="0">
                <a:solidFill>
                  <a:srgbClr val="00582A"/>
                </a:solidFill>
              </a:rPr>
              <a:t>في وسط القبور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09600"/>
            <a:ext cx="9982199" cy="11172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(كان </a:t>
            </a:r>
            <a:r>
              <a:rPr lang="ar-EG" sz="8000" b="1" dirty="0" err="1"/>
              <a:t>الإنتصار</a:t>
            </a:r>
            <a:r>
              <a:rPr lang="ar-EG" sz="8000" b="1" dirty="0"/>
              <a:t>)4</a:t>
            </a:r>
          </a:p>
          <a:p>
            <a:pPr algn="ctr"/>
            <a:r>
              <a:rPr lang="ar-EG" sz="8000" b="1" dirty="0"/>
              <a:t>أعظم </a:t>
            </a:r>
            <a:r>
              <a:rPr lang="ar-EG" sz="8000" b="1" dirty="0" err="1"/>
              <a:t>إنتصار</a:t>
            </a:r>
            <a:endParaRPr lang="ar-EG" sz="8000" b="1" dirty="0"/>
          </a:p>
          <a:p>
            <a:pPr algn="ctr"/>
            <a:r>
              <a:rPr lang="ar-EG" sz="8000" b="1" dirty="0"/>
              <a:t>كان </a:t>
            </a:r>
            <a:r>
              <a:rPr lang="ar-EG" sz="8000" b="1" dirty="0" err="1"/>
              <a:t>الإنتصار</a:t>
            </a:r>
            <a:endParaRPr lang="ar-EG" sz="8000" b="1" dirty="0"/>
          </a:p>
          <a:p>
            <a:pPr algn="ctr"/>
            <a:r>
              <a:rPr lang="ar-EG" sz="8000" b="1" dirty="0"/>
              <a:t>أعظم </a:t>
            </a:r>
            <a:r>
              <a:rPr lang="ar-EG" sz="8000" b="1" dirty="0" err="1"/>
              <a:t>إنتصار</a:t>
            </a:r>
            <a:r>
              <a:rPr lang="ar-EG" sz="8000" b="1" dirty="0"/>
              <a:t> </a:t>
            </a:r>
          </a:p>
          <a:p>
            <a:pPr algn="ctr"/>
            <a:endParaRPr lang="ar-EG" sz="8000" b="1" dirty="0"/>
          </a:p>
          <a:p>
            <a:pPr algn="ctr"/>
            <a:endParaRPr lang="ar-EG" sz="8000" b="1" dirty="0"/>
          </a:p>
          <a:p>
            <a:pPr algn="ctr"/>
            <a:endParaRPr lang="ar-EG" sz="8000" b="1" dirty="0"/>
          </a:p>
          <a:p>
            <a:pPr algn="ctr"/>
            <a:br>
              <a:rPr lang="ar-EG" sz="8000" b="1" dirty="0"/>
            </a:br>
            <a:endParaRPr 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35564066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57200"/>
            <a:ext cx="9982199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800" b="1" dirty="0">
                <a:solidFill>
                  <a:srgbClr val="00582A"/>
                </a:solidFill>
              </a:rPr>
              <a:t>يسوع </a:t>
            </a:r>
            <a:r>
              <a:rPr lang="ar-EG" sz="8800" b="1" dirty="0" err="1">
                <a:solidFill>
                  <a:srgbClr val="00582A"/>
                </a:solidFill>
              </a:rPr>
              <a:t>إنت</a:t>
            </a:r>
            <a:r>
              <a:rPr lang="ar-EG" sz="8800" b="1" dirty="0">
                <a:solidFill>
                  <a:srgbClr val="00582A"/>
                </a:solidFill>
              </a:rPr>
              <a:t> القيامة </a:t>
            </a:r>
          </a:p>
          <a:p>
            <a:pPr algn="ctr"/>
            <a:r>
              <a:rPr lang="ar-EG" sz="8800" b="1" dirty="0">
                <a:solidFill>
                  <a:srgbClr val="00582A"/>
                </a:solidFill>
              </a:rPr>
              <a:t>والحق والحياة </a:t>
            </a:r>
          </a:p>
          <a:p>
            <a:pPr algn="ctr"/>
            <a:r>
              <a:rPr lang="ar-EG" sz="8800" b="1" dirty="0">
                <a:solidFill>
                  <a:srgbClr val="00582A"/>
                </a:solidFill>
              </a:rPr>
              <a:t>والمؤمن </a:t>
            </a:r>
            <a:r>
              <a:rPr lang="ar-EG" sz="8800" b="1" dirty="0" err="1">
                <a:solidFill>
                  <a:srgbClr val="00582A"/>
                </a:solidFill>
              </a:rPr>
              <a:t>بيلقي</a:t>
            </a:r>
            <a:r>
              <a:rPr lang="ar-EG" sz="8800" b="1" dirty="0">
                <a:solidFill>
                  <a:srgbClr val="00582A"/>
                </a:solidFill>
              </a:rPr>
              <a:t> </a:t>
            </a:r>
          </a:p>
          <a:p>
            <a:pPr algn="ctr"/>
            <a:r>
              <a:rPr lang="ar-EG" sz="8800" b="1" dirty="0">
                <a:solidFill>
                  <a:srgbClr val="00582A"/>
                </a:solidFill>
              </a:rPr>
              <a:t>في شخصك النجاة</a:t>
            </a:r>
          </a:p>
          <a:p>
            <a:pPr algn="ctr"/>
            <a:endParaRPr lang="en-US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09600"/>
            <a:ext cx="9982199" cy="11172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(كان </a:t>
            </a:r>
            <a:r>
              <a:rPr lang="ar-EG" sz="8000" b="1" dirty="0" err="1"/>
              <a:t>الإنتصار</a:t>
            </a:r>
            <a:r>
              <a:rPr lang="ar-EG" sz="8000" b="1" dirty="0"/>
              <a:t>)4</a:t>
            </a:r>
          </a:p>
          <a:p>
            <a:pPr algn="ctr"/>
            <a:r>
              <a:rPr lang="ar-EG" sz="8000" b="1" dirty="0"/>
              <a:t>أعظم </a:t>
            </a:r>
            <a:r>
              <a:rPr lang="ar-EG" sz="8000" b="1" dirty="0" err="1"/>
              <a:t>إنتصار</a:t>
            </a:r>
            <a:endParaRPr lang="ar-EG" sz="8000" b="1" dirty="0"/>
          </a:p>
          <a:p>
            <a:pPr algn="ctr"/>
            <a:r>
              <a:rPr lang="ar-EG" sz="8000" b="1" dirty="0"/>
              <a:t>كان </a:t>
            </a:r>
            <a:r>
              <a:rPr lang="ar-EG" sz="8000" b="1" dirty="0" err="1"/>
              <a:t>الإنتصار</a:t>
            </a:r>
            <a:endParaRPr lang="ar-EG" sz="8000" b="1" dirty="0"/>
          </a:p>
          <a:p>
            <a:pPr algn="ctr"/>
            <a:r>
              <a:rPr lang="ar-EG" sz="8000" b="1" dirty="0"/>
              <a:t>أعظم </a:t>
            </a:r>
            <a:r>
              <a:rPr lang="ar-EG" sz="8000" b="1" dirty="0" err="1"/>
              <a:t>إنتصار</a:t>
            </a:r>
            <a:r>
              <a:rPr lang="ar-EG" sz="8000" b="1" dirty="0"/>
              <a:t> </a:t>
            </a:r>
          </a:p>
          <a:p>
            <a:pPr algn="ctr"/>
            <a:endParaRPr lang="ar-EG" sz="8000" b="1" dirty="0"/>
          </a:p>
          <a:p>
            <a:pPr algn="ctr"/>
            <a:endParaRPr lang="ar-EG" sz="8000" b="1" dirty="0"/>
          </a:p>
          <a:p>
            <a:pPr algn="ctr"/>
            <a:endParaRPr lang="ar-EG" sz="8000" b="1" dirty="0"/>
          </a:p>
          <a:p>
            <a:pPr algn="ctr"/>
            <a:br>
              <a:rPr lang="ar-EG" sz="8000" b="1" dirty="0"/>
            </a:br>
            <a:endParaRPr 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41276383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1950</TotalTime>
  <Words>93</Words>
  <Application>Microsoft Office PowerPoint</Application>
  <PresentationFormat>عرض على الشاشة (4:3)</PresentationFormat>
  <Paragraphs>50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269</cp:revision>
  <dcterms:created xsi:type="dcterms:W3CDTF">2021-12-07T14:30:00Z</dcterms:created>
  <dcterms:modified xsi:type="dcterms:W3CDTF">2024-03-23T09:44:21Z</dcterms:modified>
</cp:coreProperties>
</file>