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3" r:id="rId3"/>
    <p:sldId id="413" r:id="rId4"/>
    <p:sldId id="405" r:id="rId5"/>
    <p:sldId id="414" r:id="rId6"/>
    <p:sldId id="415" r:id="rId7"/>
    <p:sldId id="419" r:id="rId8"/>
    <p:sldId id="41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372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كانوا اثنين في البداية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كانوا اثنين في البداية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كانوا </a:t>
            </a:r>
            <a:r>
              <a:rPr lang="ar-EG" sz="8000" b="1" dirty="0" smtClean="0"/>
              <a:t>حكمة وكانوا آية</a:t>
            </a:r>
          </a:p>
          <a:p>
            <a:pPr algn="ctr" rtl="1"/>
            <a:r>
              <a:rPr lang="ar-EG" sz="8000" b="1" dirty="0" smtClean="0"/>
              <a:t>كانوا نفحة حب </a:t>
            </a:r>
            <a:r>
              <a:rPr lang="ar-EG" sz="8000" b="1" dirty="0" smtClean="0"/>
              <a:t>نديه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smtClean="0"/>
              <a:t>كانوا أحلام عبقرية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كانوا صورة حب </a:t>
            </a:r>
            <a:r>
              <a:rPr lang="ar-EG" sz="8000" b="1" dirty="0" err="1" smtClean="0"/>
              <a:t>تتحكي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تروي </a:t>
            </a:r>
            <a:r>
              <a:rPr lang="ar-EG" sz="8000" b="1" dirty="0" smtClean="0"/>
              <a:t>أسفار من حكاية</a:t>
            </a:r>
          </a:p>
          <a:p>
            <a:pPr algn="ctr" rtl="1"/>
            <a:r>
              <a:rPr lang="ar-EG" sz="8000" b="1" dirty="0" smtClean="0"/>
              <a:t>في الأزل كتبت حروفها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روعة </a:t>
            </a:r>
            <a:r>
              <a:rPr lang="ar-EG" sz="8000" b="1" dirty="0" smtClean="0"/>
              <a:t>ما بتعرف نهاية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نيجي</a:t>
            </a:r>
            <a:r>
              <a:rPr lang="ar-EG" sz="6600" b="1" dirty="0" smtClean="0">
                <a:solidFill>
                  <a:srgbClr val="00582A"/>
                </a:solidFill>
              </a:rPr>
              <a:t> </a:t>
            </a:r>
            <a:r>
              <a:rPr lang="ar-EG" sz="6600" b="1" dirty="0" err="1" smtClean="0">
                <a:solidFill>
                  <a:srgbClr val="00582A"/>
                </a:solidFill>
              </a:rPr>
              <a:t>نغني</a:t>
            </a:r>
            <a:r>
              <a:rPr lang="ar-EG" sz="6600" b="1" dirty="0" smtClean="0">
                <a:solidFill>
                  <a:srgbClr val="00582A"/>
                </a:solidFill>
              </a:rPr>
              <a:t> كل ما نفرح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نذكر </a:t>
            </a:r>
            <a:r>
              <a:rPr lang="ar-EG" sz="6600" b="1" dirty="0" smtClean="0">
                <a:solidFill>
                  <a:srgbClr val="00582A"/>
                </a:solidFill>
              </a:rPr>
              <a:t>الحب الإلهي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(لينا نحنا)3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كيف بدايته بتاج </a:t>
            </a:r>
            <a:endParaRPr lang="ar-EG" sz="66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خليقة </a:t>
            </a:r>
            <a:r>
              <a:rPr lang="ar-EG" sz="6600" b="1" dirty="0" smtClean="0">
                <a:solidFill>
                  <a:srgbClr val="00582A"/>
                </a:solidFill>
              </a:rPr>
              <a:t>جمال مثالي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(كنا نحنا)3</a:t>
            </a: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جات</a:t>
            </a:r>
            <a:r>
              <a:rPr lang="ar-EG" sz="8000" b="1" dirty="0" smtClean="0">
                <a:solidFill>
                  <a:srgbClr val="00582A"/>
                </a:solidFill>
              </a:rPr>
              <a:t> إرادة الشر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سبتتنا</a:t>
            </a:r>
            <a:r>
              <a:rPr lang="ar-EG" sz="8000" b="1" dirty="0" smtClean="0">
                <a:solidFill>
                  <a:srgbClr val="00582A"/>
                </a:solidFill>
              </a:rPr>
              <a:t> وشوهتنا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ورغم </a:t>
            </a:r>
            <a:r>
              <a:rPr lang="ar-EG" sz="8000" b="1" dirty="0" smtClean="0">
                <a:solidFill>
                  <a:srgbClr val="00582A"/>
                </a:solidFill>
              </a:rPr>
              <a:t>قبح الصورة فينا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(صرنا نحنا)3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144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استمر الرب في حبه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الظلام ممتدة يده</a:t>
            </a:r>
          </a:p>
          <a:p>
            <a:pPr algn="ctr" rtl="1"/>
            <a:r>
              <a:rPr lang="ar-EG" sz="8000" b="1" dirty="0" smtClean="0"/>
              <a:t>صانعة </a:t>
            </a:r>
            <a:r>
              <a:rPr lang="ar-EG" sz="8000" b="1" dirty="0" err="1" smtClean="0"/>
              <a:t>إشراقات</a:t>
            </a:r>
            <a:r>
              <a:rPr lang="ar-EG" sz="8000" b="1" dirty="0" smtClean="0"/>
              <a:t> جديدة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رافعة </a:t>
            </a:r>
            <a:r>
              <a:rPr lang="ar-EG" sz="8000" b="1" dirty="0" smtClean="0"/>
              <a:t>للأفضل حياتنا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صرنا واحد في النهاية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بداية بلا نهاية</a:t>
            </a:r>
          </a:p>
          <a:p>
            <a:pPr algn="ctr" rtl="1"/>
            <a:r>
              <a:rPr lang="ar-EG" sz="8000" b="1" dirty="0" smtClean="0"/>
              <a:t>والإطار بالدم مرين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والمهر </a:t>
            </a:r>
            <a:r>
              <a:rPr lang="ar-EG" sz="8000" b="1" dirty="0" smtClean="0"/>
              <a:t>حب للانهاية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9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صرنا قصة حب تحكي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تروي </a:t>
            </a:r>
            <a:r>
              <a:rPr lang="ar-EG" sz="8000" b="1" dirty="0" smtClean="0"/>
              <a:t>أسفار من حكاية</a:t>
            </a:r>
          </a:p>
          <a:p>
            <a:pPr algn="ctr" rtl="1"/>
            <a:r>
              <a:rPr lang="ar-EG" sz="8000" b="1" dirty="0" smtClean="0"/>
              <a:t>في الأزل كتبت حروفها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روعة </a:t>
            </a:r>
            <a:r>
              <a:rPr lang="ar-EG" sz="8000" b="1" dirty="0" smtClean="0"/>
              <a:t>ما بتعرف نهاية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9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</TotalTime>
  <Words>113</Words>
  <Application>Microsoft Office PowerPoint</Application>
  <PresentationFormat>عرض على الشاشة (3:4)‏</PresentationFormat>
  <Paragraphs>39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261</cp:revision>
  <dcterms:created xsi:type="dcterms:W3CDTF">2021-12-07T14:30:00Z</dcterms:created>
  <dcterms:modified xsi:type="dcterms:W3CDTF">2022-06-15T14:44:11Z</dcterms:modified>
</cp:coreProperties>
</file>