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298" r:id="rId4"/>
    <p:sldId id="300" r:id="rId5"/>
    <p:sldId id="299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68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كِل شيٍ لي يحل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err="1" smtClean="0"/>
              <a:t>وأحيا</a:t>
            </a:r>
            <a:r>
              <a:rPr lang="ar-EG" sz="8000" b="1" dirty="0" smtClean="0"/>
              <a:t> أمينٍ </a:t>
            </a:r>
            <a:r>
              <a:rPr lang="ar-EG" sz="8000" b="1" dirty="0" smtClean="0"/>
              <a:t>وصادِق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كِل </a:t>
            </a:r>
            <a:r>
              <a:rPr lang="ar-EG" sz="8000" b="1" dirty="0" smtClean="0"/>
              <a:t>شيٍ لي يِحل 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(</a:t>
            </a:r>
            <a:r>
              <a:rPr lang="ar-EG" sz="8000" b="1" dirty="0" smtClean="0"/>
              <a:t>لكن </a:t>
            </a:r>
            <a:r>
              <a:rPr lang="ar-EG" sz="8000" b="1" dirty="0" err="1" smtClean="0"/>
              <a:t>مو</a:t>
            </a:r>
            <a:r>
              <a:rPr lang="ar-EG" sz="8000" b="1" dirty="0" smtClean="0"/>
              <a:t> كِل شي يوافق)٢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6800"/>
            <a:ext cx="9982199" cy="5435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 smtClean="0"/>
              <a:t>(</a:t>
            </a:r>
            <a:r>
              <a:rPr lang="ar-EG" sz="7200" b="1" dirty="0" smtClean="0"/>
              <a:t>كل شيٍ لي يحل)٢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 smtClean="0"/>
              <a:t>(</a:t>
            </a:r>
            <a:r>
              <a:rPr lang="ar-EG" sz="7200" b="1" dirty="0" smtClean="0"/>
              <a:t>لكن </a:t>
            </a:r>
            <a:r>
              <a:rPr lang="ar-EG" sz="7200" b="1" dirty="0" err="1" smtClean="0"/>
              <a:t>مو</a:t>
            </a:r>
            <a:r>
              <a:rPr lang="ar-EG" sz="7200" b="1" dirty="0" smtClean="0"/>
              <a:t> كل شي يوافق)٢ </a:t>
            </a:r>
            <a:br>
              <a:rPr lang="ar-EG" sz="7200" b="1" dirty="0" smtClean="0"/>
            </a:b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(أنا ربي </a:t>
            </a:r>
            <a:r>
              <a:rPr lang="ar-EG" sz="7200" b="1" dirty="0" err="1" smtClean="0"/>
              <a:t>اعطاني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حل)٢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</a:t>
            </a:r>
            <a:r>
              <a:rPr lang="ar-EG" sz="7200" b="1" dirty="0" err="1" smtClean="0"/>
              <a:t>ان</a:t>
            </a:r>
            <a:r>
              <a:rPr lang="ar-EG" sz="7200" b="1" dirty="0" smtClean="0"/>
              <a:t> كان يبنيني يوافق)٢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</a:t>
            </a:r>
            <a:r>
              <a:rPr lang="ar-EG" sz="7200" b="1" dirty="0" smtClean="0"/>
              <a:t>من سكن وفي قلبي حل)٢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صِرت </a:t>
            </a:r>
            <a:r>
              <a:rPr lang="ar-EG" sz="7200" b="1" dirty="0" smtClean="0"/>
              <a:t>في كلامه واثق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كِل شيٍ لي يحل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لكن </a:t>
            </a:r>
            <a:r>
              <a:rPr lang="ar-EG" sz="7200" b="1" dirty="0" err="1" smtClean="0"/>
              <a:t>مو</a:t>
            </a:r>
            <a:r>
              <a:rPr lang="ar-EG" sz="7200" b="1" dirty="0" smtClean="0"/>
              <a:t> كل شي يوافق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</a:t>
            </a:r>
            <a:r>
              <a:rPr lang="ar-EG" sz="7200" b="1" dirty="0" smtClean="0"/>
              <a:t>كل شيٍ لي يحل)٢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</a:t>
            </a:r>
            <a:r>
              <a:rPr lang="ar-EG" sz="7200" b="1" dirty="0" smtClean="0"/>
              <a:t>لكن </a:t>
            </a:r>
            <a:r>
              <a:rPr lang="ar-EG" sz="7200" b="1" dirty="0" err="1" smtClean="0"/>
              <a:t>مو</a:t>
            </a:r>
            <a:r>
              <a:rPr lang="ar-EG" sz="7200" b="1" dirty="0" smtClean="0"/>
              <a:t> كل شي يوافق)٢ </a:t>
            </a:r>
            <a:br>
              <a:rPr lang="ar-EG" sz="7200" b="1" dirty="0" smtClean="0"/>
            </a:b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(أنا ربي </a:t>
            </a:r>
            <a:r>
              <a:rPr lang="ar-EG" sz="7200" b="1" dirty="0" err="1" smtClean="0"/>
              <a:t>اعطاني</a:t>
            </a:r>
            <a:r>
              <a:rPr lang="ar-EG" sz="7200" b="1" dirty="0" smtClean="0"/>
              <a:t> </a:t>
            </a:r>
            <a:r>
              <a:rPr lang="ar-EG" sz="7200" b="1" dirty="0" smtClean="0"/>
              <a:t>حل)٢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</a:t>
            </a:r>
            <a:r>
              <a:rPr lang="ar-EG" sz="7200" b="1" dirty="0" err="1" smtClean="0"/>
              <a:t>ان</a:t>
            </a:r>
            <a:r>
              <a:rPr lang="ar-EG" sz="7200" b="1" dirty="0" smtClean="0"/>
              <a:t> كان يبنيني يوافق)٢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</a:t>
            </a:r>
            <a:r>
              <a:rPr lang="ar-EG" sz="7200" b="1" dirty="0" smtClean="0"/>
              <a:t>من سكن وفي قلبي حل)٢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صِرت </a:t>
            </a:r>
            <a:r>
              <a:rPr lang="ar-EG" sz="7200" b="1" dirty="0" smtClean="0"/>
              <a:t>في كلامه واثق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9603"/>
            <a:ext cx="9982199" cy="5272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 smtClean="0"/>
              <a:t>كل </a:t>
            </a:r>
            <a:r>
              <a:rPr lang="ar-EG" sz="7200" b="1" dirty="0" smtClean="0"/>
              <a:t>شي لي يحل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EG" sz="7200" b="1" dirty="0" smtClean="0"/>
              <a:t>(</a:t>
            </a:r>
            <a:r>
              <a:rPr lang="ar-EG" sz="7200" b="1" dirty="0" smtClean="0"/>
              <a:t>لكن </a:t>
            </a:r>
            <a:r>
              <a:rPr lang="ar-EG" sz="7200" b="1" dirty="0" err="1" smtClean="0"/>
              <a:t>مو</a:t>
            </a:r>
            <a:r>
              <a:rPr lang="ar-EG" sz="7200" b="1" dirty="0" smtClean="0"/>
              <a:t> كل شي يوافق)٢ </a:t>
            </a:r>
            <a:br>
              <a:rPr lang="ar-EG" sz="7200" b="1" dirty="0" smtClean="0"/>
            </a:b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(كِل حلال لي حرام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دامَ </a:t>
            </a:r>
            <a:r>
              <a:rPr lang="ar-EG" sz="8000" b="1" dirty="0" smtClean="0"/>
              <a:t>ذا يِعثِر أخويَ 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ولساني </a:t>
            </a:r>
            <a:r>
              <a:rPr lang="ar-EG" sz="8000" b="1" dirty="0" smtClean="0"/>
              <a:t>اعتادَ كلام 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الشكر </a:t>
            </a:r>
            <a:r>
              <a:rPr lang="ar-EG" sz="8000" b="1" dirty="0" err="1" smtClean="0"/>
              <a:t>والهـللويا</a:t>
            </a:r>
            <a:r>
              <a:rPr lang="ar-EG" sz="8000" b="1" dirty="0" smtClean="0"/>
              <a:t>)٢ 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23067"/>
            <a:ext cx="998219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وكل ما يقول </a:t>
            </a:r>
            <a:r>
              <a:rPr lang="ar-EG" sz="8000" b="1" dirty="0" err="1" smtClean="0"/>
              <a:t>لايق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كِل </a:t>
            </a:r>
            <a:r>
              <a:rPr lang="ar-EG" sz="8000" b="1" dirty="0" smtClean="0"/>
              <a:t>شي لي يحل 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(</a:t>
            </a:r>
            <a:r>
              <a:rPr lang="ar-EG" sz="8000" b="1" dirty="0" smtClean="0"/>
              <a:t>لكن </a:t>
            </a:r>
            <a:r>
              <a:rPr lang="ar-EG" sz="8000" b="1" dirty="0" err="1" smtClean="0"/>
              <a:t>مو</a:t>
            </a:r>
            <a:r>
              <a:rPr lang="ar-EG" sz="8000" b="1" dirty="0" smtClean="0"/>
              <a:t> كل شي يوافق)٢ </a:t>
            </a:r>
            <a:br>
              <a:rPr lang="ar-EG" sz="8000" b="1" dirty="0" smtClean="0"/>
            </a:b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34345"/>
            <a:ext cx="9982199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(لا يتسلط </a:t>
            </a:r>
            <a:r>
              <a:rPr lang="ar-EG" sz="8000" b="1" dirty="0" smtClean="0"/>
              <a:t>على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 أي </a:t>
            </a:r>
            <a:r>
              <a:rPr lang="ar-EG" sz="8000" b="1" dirty="0" smtClean="0"/>
              <a:t>أمرٍ </a:t>
            </a:r>
            <a:r>
              <a:rPr lang="ar-EG" sz="8000" b="1" dirty="0" smtClean="0"/>
              <a:t>يستعبدني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يحرم </a:t>
            </a:r>
            <a:r>
              <a:rPr lang="ar-EG" sz="8000" b="1" dirty="0" smtClean="0"/>
              <a:t>حتى شرب </a:t>
            </a:r>
            <a:r>
              <a:rPr lang="ar-EG" sz="8000" b="1" dirty="0" err="1" smtClean="0"/>
              <a:t>الماي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لو </a:t>
            </a:r>
            <a:r>
              <a:rPr lang="ar-EG" sz="8000" b="1" dirty="0" smtClean="0"/>
              <a:t>عن الله </a:t>
            </a:r>
            <a:r>
              <a:rPr lang="ar-EG" sz="8000" b="1" dirty="0" smtClean="0"/>
              <a:t>يبعدني)٢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34283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غايتي أمجد الخالق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كل شي لي يحل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(لكن </a:t>
            </a:r>
            <a:r>
              <a:rPr lang="ar-EG" sz="8000" b="1" dirty="0" err="1" smtClean="0"/>
              <a:t>مو</a:t>
            </a:r>
            <a:r>
              <a:rPr lang="ar-EG" sz="8000" b="1" dirty="0" smtClean="0"/>
              <a:t> كل شي يوافق)٢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(ربي يسوع أمر 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بالمحبة والتفاني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أنتِصِر </a:t>
            </a:r>
            <a:r>
              <a:rPr lang="ar-EG" sz="8000" b="1" dirty="0" smtClean="0"/>
              <a:t>على كِل شر </a:t>
            </a:r>
            <a:endParaRPr lang="ar-EG" sz="8000" b="1" dirty="0" smtClean="0"/>
          </a:p>
          <a:p>
            <a:pPr algn="ctr" rtl="1">
              <a:spcBef>
                <a:spcPts val="1800"/>
              </a:spcBef>
            </a:pPr>
            <a:r>
              <a:rPr lang="ar-EG" sz="8000" b="1" dirty="0" smtClean="0"/>
              <a:t>وعلى </a:t>
            </a:r>
            <a:r>
              <a:rPr lang="ar-EG" sz="8000" b="1" dirty="0" smtClean="0"/>
              <a:t>ذاتي </a:t>
            </a:r>
            <a:r>
              <a:rPr lang="ar-EG" sz="8000" b="1" dirty="0" smtClean="0"/>
              <a:t>الأناني)٢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</TotalTime>
  <Words>169</Words>
  <Application>Microsoft Office PowerPoint</Application>
  <PresentationFormat>عرض على الشاشة (3:4)‏</PresentationFormat>
  <Paragraphs>41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184</cp:revision>
  <dcterms:created xsi:type="dcterms:W3CDTF">2021-12-07T14:30:00Z</dcterms:created>
  <dcterms:modified xsi:type="dcterms:W3CDTF">2022-04-10T10:20:00Z</dcterms:modified>
</cp:coreProperties>
</file>