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04" r:id="rId4"/>
    <p:sldId id="298" r:id="rId5"/>
    <p:sldId id="299" r:id="rId6"/>
    <p:sldId id="305" r:id="rId7"/>
    <p:sldId id="30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 كيف </a:t>
            </a:r>
            <a:r>
              <a:rPr lang="ar-EG" altLang="zh-CN" sz="8000" b="1" dirty="0" smtClean="0"/>
              <a:t>أحيا حبـك	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(كيف أحيا </a:t>
            </a:r>
            <a:r>
              <a:rPr lang="ar-EG" altLang="zh-CN" sz="8800" b="1" dirty="0" smtClean="0"/>
              <a:t>حبـك</a:t>
            </a:r>
          </a:p>
          <a:p>
            <a:pPr algn="ctr" rtl="1"/>
            <a:r>
              <a:rPr lang="ar-EG" altLang="zh-CN" sz="8800" b="1" dirty="0" smtClean="0"/>
              <a:t>وأنا </a:t>
            </a:r>
            <a:r>
              <a:rPr lang="ar-EG" altLang="zh-CN" sz="8800" b="1" dirty="0" smtClean="0"/>
              <a:t>سجين </a:t>
            </a:r>
            <a:r>
              <a:rPr lang="ar-EG" altLang="zh-CN" sz="8800" b="1" dirty="0" smtClean="0"/>
              <a:t>خطيتي</a:t>
            </a:r>
          </a:p>
          <a:p>
            <a:pPr algn="ctr" rtl="1"/>
            <a:r>
              <a:rPr lang="ar-EG" altLang="zh-CN" sz="8800" b="1" dirty="0" smtClean="0"/>
              <a:t>كيف </a:t>
            </a:r>
            <a:r>
              <a:rPr lang="ar-EG" altLang="zh-CN" sz="8800" b="1" dirty="0" smtClean="0"/>
              <a:t>أقتفي </a:t>
            </a:r>
            <a:r>
              <a:rPr lang="ar-EG" altLang="zh-CN" sz="8800" b="1" dirty="0" smtClean="0"/>
              <a:t>خطاك</a:t>
            </a:r>
          </a:p>
          <a:p>
            <a:pPr algn="ctr" rtl="1"/>
            <a:r>
              <a:rPr lang="ar-EG" altLang="zh-CN" sz="8800" b="1" dirty="0" smtClean="0"/>
              <a:t>  وأنا </a:t>
            </a:r>
            <a:r>
              <a:rPr lang="ar-EG" altLang="zh-CN" sz="8800" b="1" dirty="0" smtClean="0"/>
              <a:t>مسلوب الإرادة)٢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0600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(أصرخ إليك </a:t>
            </a:r>
            <a:r>
              <a:rPr lang="ar-EG" altLang="zh-CN" sz="8000" b="1" dirty="0" smtClean="0"/>
              <a:t>إلهـي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أنقذني </a:t>
            </a:r>
            <a:r>
              <a:rPr lang="ar-EG" altLang="zh-CN" sz="8000" b="1" dirty="0" smtClean="0"/>
              <a:t>من </a:t>
            </a:r>
            <a:r>
              <a:rPr lang="ar-EG" altLang="zh-CN" sz="8000" b="1" dirty="0" smtClean="0"/>
              <a:t>ظلمتي)٢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وعدك </a:t>
            </a:r>
            <a:r>
              <a:rPr lang="ar-EG" altLang="zh-CN" sz="8000" b="1" dirty="0" smtClean="0"/>
              <a:t>لي لن </a:t>
            </a:r>
            <a:r>
              <a:rPr lang="ar-EG" altLang="zh-CN" sz="8000" b="1" dirty="0" err="1" smtClean="0"/>
              <a:t>تهملني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وعدك </a:t>
            </a:r>
            <a:r>
              <a:rPr lang="ar-EG" altLang="zh-CN" sz="8000" b="1" dirty="0" smtClean="0"/>
              <a:t>لي لن </a:t>
            </a:r>
            <a:r>
              <a:rPr lang="ar-EG" altLang="zh-CN" sz="8000" b="1" dirty="0" smtClean="0"/>
              <a:t>تتركني </a:t>
            </a:r>
          </a:p>
          <a:p>
            <a:pPr algn="ctr" rtl="1"/>
            <a:r>
              <a:rPr lang="ar-EG" altLang="zh-CN" sz="8000" b="1" dirty="0" smtClean="0"/>
              <a:t>في </a:t>
            </a:r>
            <a:r>
              <a:rPr lang="ar-EG" altLang="zh-CN" sz="8000" b="1" dirty="0" smtClean="0"/>
              <a:t>يوم الضيق أدعوك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سيدي </a:t>
            </a:r>
            <a:r>
              <a:rPr lang="ar-EG" altLang="zh-CN" sz="8000" b="1" dirty="0" smtClean="0"/>
              <a:t>فتنقذنــي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(تمنحني ربي </a:t>
            </a:r>
            <a:r>
              <a:rPr lang="ar-EG" altLang="zh-CN" sz="8800" b="1" dirty="0" smtClean="0"/>
              <a:t>الرجاء</a:t>
            </a:r>
          </a:p>
          <a:p>
            <a:pPr algn="ctr" rtl="1"/>
            <a:r>
              <a:rPr lang="ar-EG" altLang="zh-CN" sz="8800" b="1" dirty="0" smtClean="0"/>
              <a:t>تجدد </a:t>
            </a:r>
            <a:r>
              <a:rPr lang="ar-EG" altLang="zh-CN" sz="8800" b="1" dirty="0" smtClean="0"/>
              <a:t>في </a:t>
            </a:r>
            <a:r>
              <a:rPr lang="ar-EG" altLang="zh-CN" sz="8800" b="1" dirty="0" smtClean="0"/>
              <a:t>قــوتي</a:t>
            </a:r>
          </a:p>
          <a:p>
            <a:pPr algn="ctr" rtl="1"/>
            <a:r>
              <a:rPr lang="ar-EG" altLang="zh-CN" sz="8800" b="1" dirty="0" smtClean="0"/>
              <a:t>بدمــك تغسلنــي</a:t>
            </a:r>
          </a:p>
          <a:p>
            <a:pPr algn="ctr" rtl="1"/>
            <a:r>
              <a:rPr lang="ar-EG" altLang="zh-CN" sz="8800" b="1" dirty="0" smtClean="0"/>
              <a:t> </a:t>
            </a:r>
            <a:r>
              <a:rPr lang="ar-EG" altLang="zh-CN" sz="8800" b="1" dirty="0" smtClean="0"/>
              <a:t> حبك </a:t>
            </a:r>
            <a:r>
              <a:rPr lang="ar-EG" altLang="zh-CN" sz="8800" b="1" dirty="0" smtClean="0"/>
              <a:t>يقود خطوتي)٢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0600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(أصرخ إليك </a:t>
            </a:r>
            <a:r>
              <a:rPr lang="ar-EG" altLang="zh-CN" sz="8000" b="1" dirty="0" smtClean="0"/>
              <a:t>إلهـي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أنقذني </a:t>
            </a:r>
            <a:r>
              <a:rPr lang="ar-EG" altLang="zh-CN" sz="8000" b="1" dirty="0" smtClean="0"/>
              <a:t>من </a:t>
            </a:r>
            <a:r>
              <a:rPr lang="ar-EG" altLang="zh-CN" sz="8000" b="1" dirty="0" smtClean="0"/>
              <a:t>ظلمتي)٢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وعدك </a:t>
            </a:r>
            <a:r>
              <a:rPr lang="ar-EG" altLang="zh-CN" sz="8000" b="1" dirty="0" smtClean="0"/>
              <a:t>لي لن </a:t>
            </a:r>
            <a:r>
              <a:rPr lang="ar-EG" altLang="zh-CN" sz="8000" b="1" dirty="0" err="1" smtClean="0"/>
              <a:t>تهملني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وعدك </a:t>
            </a:r>
            <a:r>
              <a:rPr lang="ar-EG" altLang="zh-CN" sz="8000" b="1" dirty="0" smtClean="0"/>
              <a:t>لي لن </a:t>
            </a:r>
            <a:r>
              <a:rPr lang="ar-EG" altLang="zh-CN" sz="8000" b="1" dirty="0" smtClean="0"/>
              <a:t>تتركني </a:t>
            </a:r>
          </a:p>
          <a:p>
            <a:pPr algn="ctr" rtl="1"/>
            <a:r>
              <a:rPr lang="ar-EG" altLang="zh-CN" sz="8000" b="1" dirty="0" smtClean="0"/>
              <a:t>في </a:t>
            </a:r>
            <a:r>
              <a:rPr lang="ar-EG" altLang="zh-CN" sz="8000" b="1" dirty="0" smtClean="0"/>
              <a:t>يوم الضيق أدعوك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سيدي </a:t>
            </a:r>
            <a:r>
              <a:rPr lang="ar-EG" altLang="zh-CN" sz="8000" b="1" dirty="0" smtClean="0"/>
              <a:t>فتنقذنــي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1492</TotalTime>
  <Words>70</Words>
  <Application>Microsoft Office PowerPoint</Application>
  <PresentationFormat>عرض على الشاشة (3:4)‏</PresentationFormat>
  <Paragraphs>22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179</cp:revision>
  <dcterms:created xsi:type="dcterms:W3CDTF">2021-12-07T14:30:00Z</dcterms:created>
  <dcterms:modified xsi:type="dcterms:W3CDTF">2022-04-09T11:05:45Z</dcterms:modified>
</cp:coreProperties>
</file>