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277" r:id="rId3"/>
    <p:sldId id="298" r:id="rId4"/>
    <p:sldId id="299" r:id="rId5"/>
    <p:sldId id="300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0" d="100"/>
          <a:sy n="70" d="100"/>
        </p:scale>
        <p:origin x="-1050" y="-80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EG" altLang="zh-CN" sz="8000" b="1" dirty="0" smtClean="0"/>
              <a:t>كيفَ أَخلصُ مِن ذنبي</a:t>
            </a:r>
            <a:endParaRPr lang="en-US" sz="8000" b="1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4572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8800" b="1" dirty="0" smtClean="0"/>
              <a:t>(كيفَ أَخلصُ مِن ذنبي	</a:t>
            </a:r>
            <a:endParaRPr lang="ar-EG" altLang="zh-CN" sz="8800" b="1" dirty="0" smtClean="0"/>
          </a:p>
          <a:p>
            <a:pPr algn="ctr" rtl="1"/>
            <a:r>
              <a:rPr lang="ar-EG" altLang="zh-CN" sz="8800" b="1" dirty="0" smtClean="0"/>
              <a:t>دُونَ </a:t>
            </a:r>
            <a:r>
              <a:rPr lang="ar-EG" altLang="zh-CN" sz="8800" b="1" dirty="0" smtClean="0"/>
              <a:t>عَملِ </a:t>
            </a:r>
            <a:r>
              <a:rPr lang="ar-EG" altLang="zh-CN" sz="8800" b="1" dirty="0" smtClean="0"/>
              <a:t>الصَّليـبِ </a:t>
            </a:r>
          </a:p>
          <a:p>
            <a:pPr algn="ctr" rtl="1"/>
            <a:r>
              <a:rPr lang="ar-EG" altLang="zh-CN" sz="8800" b="1" dirty="0" smtClean="0"/>
              <a:t>مَن </a:t>
            </a:r>
            <a:r>
              <a:rPr lang="ar-EG" altLang="zh-CN" sz="8800" b="1" dirty="0" smtClean="0"/>
              <a:t>سَيستُرُ لي عيبــي	</a:t>
            </a:r>
            <a:endParaRPr lang="ar-EG" altLang="zh-CN" sz="8800" b="1" dirty="0" smtClean="0"/>
          </a:p>
          <a:p>
            <a:pPr algn="ctr" rtl="1"/>
            <a:r>
              <a:rPr lang="ar-EG" altLang="zh-CN" sz="8800" b="1" dirty="0" smtClean="0"/>
              <a:t>غيرَ </a:t>
            </a:r>
            <a:r>
              <a:rPr lang="ar-EG" altLang="zh-CN" sz="8800" b="1" dirty="0" smtClean="0"/>
              <a:t>يسوعُ </a:t>
            </a:r>
            <a:r>
              <a:rPr lang="ar-EG" altLang="zh-CN" sz="8800" b="1" dirty="0" smtClean="0"/>
              <a:t>الحبيـبْ)</a:t>
            </a:r>
            <a:r>
              <a:rPr lang="ar-EG" altLang="zh-CN" sz="6000" b="1" dirty="0" smtClean="0"/>
              <a:t>2</a:t>
            </a:r>
            <a:endParaRPr lang="en-US" sz="88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744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8000" b="1" dirty="0" smtClean="0"/>
              <a:t>(كَيفَ لا أُمَجِّدُهُ وقد فَدَاني	 </a:t>
            </a:r>
            <a:endParaRPr lang="ar-EG" altLang="zh-CN" sz="8000" b="1" dirty="0" smtClean="0"/>
          </a:p>
          <a:p>
            <a:pPr algn="ctr" rtl="1"/>
            <a:r>
              <a:rPr lang="ar-EG" altLang="zh-CN" sz="8000" b="1" dirty="0" smtClean="0"/>
              <a:t>وبِدَمِهِ </a:t>
            </a:r>
            <a:r>
              <a:rPr lang="ar-EG" altLang="zh-CN" sz="8000" b="1" dirty="0" smtClean="0"/>
              <a:t>الثَّمينِ </a:t>
            </a:r>
            <a:r>
              <a:rPr lang="ar-EG" altLang="zh-CN" sz="8000" b="1" dirty="0" smtClean="0"/>
              <a:t>اشتراني)2</a:t>
            </a:r>
          </a:p>
          <a:p>
            <a:pPr algn="ctr" rtl="1"/>
            <a:r>
              <a:rPr lang="ar-EG" altLang="zh-CN" sz="8000" b="1" dirty="0" smtClean="0"/>
              <a:t>فَلْتَشْدو </a:t>
            </a:r>
            <a:r>
              <a:rPr lang="ar-EG" altLang="zh-CN" sz="8000" b="1" dirty="0" smtClean="0"/>
              <a:t>لَهُ كُّلُ القُلـوبْ	</a:t>
            </a:r>
            <a:endParaRPr lang="ar-EG" altLang="zh-CN" sz="8000" b="1" dirty="0" smtClean="0"/>
          </a:p>
          <a:p>
            <a:pPr algn="ctr" rtl="1"/>
            <a:r>
              <a:rPr lang="ar-EG" altLang="zh-CN" sz="8000" b="1" dirty="0" smtClean="0"/>
              <a:t>ولْتُمجِّدُهُ </a:t>
            </a:r>
            <a:r>
              <a:rPr lang="ar-EG" altLang="zh-CN" sz="8000" b="1" dirty="0" smtClean="0"/>
              <a:t>كُّلُ الشُّعوبْ</a:t>
            </a:r>
            <a:endParaRPr lang="en-US" sz="80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434400"/>
            <a:ext cx="998219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8800" b="1" dirty="0" smtClean="0"/>
              <a:t>(مَاتَ عني يسوع ربي	</a:t>
            </a:r>
            <a:endParaRPr lang="ar-EG" altLang="zh-CN" sz="8800" b="1" dirty="0" smtClean="0"/>
          </a:p>
          <a:p>
            <a:pPr algn="ctr" rtl="1"/>
            <a:r>
              <a:rPr lang="ar-EG" altLang="zh-CN" sz="8800" b="1" dirty="0" smtClean="0"/>
              <a:t>حلَّ </a:t>
            </a:r>
            <a:r>
              <a:rPr lang="ar-EG" altLang="zh-CN" sz="8800" b="1" dirty="0" smtClean="0"/>
              <a:t>عَنْ يَدِي </a:t>
            </a:r>
            <a:r>
              <a:rPr lang="ar-EG" altLang="zh-CN" sz="8800" b="1" dirty="0" smtClean="0"/>
              <a:t>قُيُـودي</a:t>
            </a:r>
          </a:p>
          <a:p>
            <a:pPr algn="ctr" rtl="1"/>
            <a:r>
              <a:rPr lang="ar-EG" altLang="zh-CN" sz="8800" b="1" dirty="0" smtClean="0"/>
              <a:t>قَدَّسَ </a:t>
            </a:r>
            <a:r>
              <a:rPr lang="ar-EG" altLang="zh-CN" sz="8800" b="1" dirty="0" smtClean="0"/>
              <a:t>قَلبي وحُبّــي	</a:t>
            </a:r>
            <a:endParaRPr lang="ar-EG" altLang="zh-CN" sz="8800" b="1" dirty="0" smtClean="0"/>
          </a:p>
          <a:p>
            <a:pPr algn="ctr" rtl="1"/>
            <a:r>
              <a:rPr lang="ar-EG" altLang="zh-CN" sz="8800" b="1" dirty="0" smtClean="0"/>
              <a:t>أهداني </a:t>
            </a:r>
            <a:r>
              <a:rPr lang="ar-EG" altLang="zh-CN" sz="8800" b="1" dirty="0" smtClean="0"/>
              <a:t>سِرَّ الخُلـودِ) </a:t>
            </a:r>
            <a:r>
              <a:rPr lang="ar-EG" altLang="zh-CN" sz="6000" b="1" dirty="0" smtClean="0"/>
              <a:t>2</a:t>
            </a:r>
            <a:endParaRPr lang="en-US" sz="88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744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8000" b="1" dirty="0" smtClean="0"/>
              <a:t>(كَيفَ لا أُمَجِّدُهُ وقد فَدَاني	 </a:t>
            </a:r>
            <a:endParaRPr lang="ar-EG" altLang="zh-CN" sz="8000" b="1" dirty="0" smtClean="0"/>
          </a:p>
          <a:p>
            <a:pPr algn="ctr" rtl="1"/>
            <a:r>
              <a:rPr lang="ar-EG" altLang="zh-CN" sz="8000" b="1" dirty="0" smtClean="0"/>
              <a:t>وبِدَمِهِ </a:t>
            </a:r>
            <a:r>
              <a:rPr lang="ar-EG" altLang="zh-CN" sz="8000" b="1" dirty="0" smtClean="0"/>
              <a:t>الثَّمينِ </a:t>
            </a:r>
            <a:r>
              <a:rPr lang="ar-EG" altLang="zh-CN" sz="8000" b="1" dirty="0" smtClean="0"/>
              <a:t>اشتراني)2</a:t>
            </a:r>
          </a:p>
          <a:p>
            <a:pPr algn="ctr" rtl="1"/>
            <a:r>
              <a:rPr lang="ar-EG" altLang="zh-CN" sz="8000" b="1" dirty="0" smtClean="0"/>
              <a:t>فَلْتَشْدو </a:t>
            </a:r>
            <a:r>
              <a:rPr lang="ar-EG" altLang="zh-CN" sz="8000" b="1" dirty="0" smtClean="0"/>
              <a:t>لَهُ كُّلُ القُلـوبْ	</a:t>
            </a:r>
            <a:endParaRPr lang="ar-EG" altLang="zh-CN" sz="8000" b="1" dirty="0" smtClean="0"/>
          </a:p>
          <a:p>
            <a:pPr algn="ctr" rtl="1"/>
            <a:r>
              <a:rPr lang="ar-EG" altLang="zh-CN" sz="8000" b="1" dirty="0" smtClean="0"/>
              <a:t>ولْتُمجِّدُهُ </a:t>
            </a:r>
            <a:r>
              <a:rPr lang="ar-EG" altLang="zh-CN" sz="8000" b="1" dirty="0" smtClean="0"/>
              <a:t>كُّلُ الشُّعوبْ</a:t>
            </a:r>
            <a:endParaRPr lang="en-US" sz="80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1490</TotalTime>
  <Words>27</Words>
  <Application>Microsoft Office PowerPoint</Application>
  <PresentationFormat>عرض على الشاشة (3:4)‏</PresentationFormat>
  <Paragraphs>18</Paragraphs>
  <Slides>6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181</cp:revision>
  <dcterms:created xsi:type="dcterms:W3CDTF">2021-12-07T14:30:00Z</dcterms:created>
  <dcterms:modified xsi:type="dcterms:W3CDTF">2022-04-09T10:57:30Z</dcterms:modified>
</cp:coreProperties>
</file>