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تـرنيــمة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altLang="zh-CN" sz="7200" b="1" dirty="0" err="1" smtClean="0"/>
              <a:t>كيما</a:t>
            </a:r>
            <a:r>
              <a:rPr lang="ar-EG" altLang="zh-CN" sz="7200" b="1" dirty="0" smtClean="0"/>
              <a:t> تشتاق لغزالة </a:t>
            </a:r>
            <a:r>
              <a:rPr lang="ar-EG" altLang="zh-CN" sz="7200" b="1" dirty="0" err="1" smtClean="0"/>
              <a:t>للويــدان</a:t>
            </a:r>
            <a:endParaRPr lang="en-US" sz="72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</a:t>
            </a:r>
            <a:r>
              <a:rPr lang="ar-EG" altLang="zh-CN" sz="8800" b="1" dirty="0" err="1" smtClean="0"/>
              <a:t>كيما</a:t>
            </a:r>
            <a:r>
              <a:rPr lang="ar-EG" altLang="zh-CN" sz="8800" b="1" dirty="0" smtClean="0"/>
              <a:t> تشتاق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لغزالة </a:t>
            </a:r>
            <a:r>
              <a:rPr lang="ar-EG" altLang="zh-CN" sz="8800" b="1" dirty="0" err="1" smtClean="0"/>
              <a:t>للويدان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هكذا </a:t>
            </a:r>
            <a:r>
              <a:rPr lang="ar-EG" altLang="zh-CN" sz="8800" b="1" dirty="0" smtClean="0"/>
              <a:t>تشتاق نفسي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err="1" smtClean="0"/>
              <a:t>لك</a:t>
            </a:r>
            <a:r>
              <a:rPr lang="ar-EG" altLang="zh-CN" sz="8800" b="1" dirty="0" smtClean="0"/>
              <a:t> </a:t>
            </a:r>
            <a:r>
              <a:rPr lang="ar-EG" altLang="zh-CN" sz="8800" b="1" dirty="0" smtClean="0"/>
              <a:t>يا رحمان) 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(روحي عطشانة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رويها  مولانـا</a:t>
            </a:r>
          </a:p>
          <a:p>
            <a:pPr algn="ctr" rtl="1"/>
            <a:r>
              <a:rPr lang="ar-EG" altLang="zh-CN" sz="8800" b="1" dirty="0" smtClean="0"/>
              <a:t>بحبك </a:t>
            </a:r>
            <a:r>
              <a:rPr lang="ar-EG" altLang="zh-CN" sz="8800" b="1" dirty="0" smtClean="0"/>
              <a:t>الكبيــر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خليها </a:t>
            </a:r>
            <a:r>
              <a:rPr lang="ar-EG" altLang="zh-CN" sz="8800" b="1" dirty="0" smtClean="0"/>
              <a:t>شبعانـة) 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</a:t>
            </a:r>
            <a:r>
              <a:rPr lang="ar-EG" altLang="zh-CN" sz="8800" b="1" dirty="0" err="1" smtClean="0"/>
              <a:t>كيما</a:t>
            </a:r>
            <a:r>
              <a:rPr lang="ar-EG" altLang="zh-CN" sz="8800" b="1" dirty="0" smtClean="0"/>
              <a:t> تشتاق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لأرض اليابسة للما </a:t>
            </a:r>
          </a:p>
          <a:p>
            <a:pPr algn="ctr" rtl="1"/>
            <a:r>
              <a:rPr lang="ar-EG" altLang="zh-CN" sz="8800" b="1" dirty="0" smtClean="0"/>
              <a:t>هكذا </a:t>
            </a:r>
            <a:r>
              <a:rPr lang="ar-EG" altLang="zh-CN" sz="8800" b="1" dirty="0" smtClean="0"/>
              <a:t>نحتاجك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يا </a:t>
            </a:r>
            <a:r>
              <a:rPr lang="ar-EG" altLang="zh-CN" sz="8800" b="1" dirty="0" smtClean="0"/>
              <a:t>ربي </a:t>
            </a:r>
            <a:r>
              <a:rPr lang="ar-EG" altLang="zh-CN" sz="8800" b="1" dirty="0" err="1" smtClean="0"/>
              <a:t>ديمــا</a:t>
            </a:r>
            <a:r>
              <a:rPr lang="ar-EG" altLang="zh-CN" sz="8800" b="1" dirty="0" smtClean="0"/>
              <a:t>) 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(روحي عطشانة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رويها  مولانـا</a:t>
            </a:r>
          </a:p>
          <a:p>
            <a:pPr algn="ctr" rtl="1"/>
            <a:r>
              <a:rPr lang="ar-EG" altLang="zh-CN" sz="8800" b="1" dirty="0" smtClean="0"/>
              <a:t>بحبك </a:t>
            </a:r>
            <a:r>
              <a:rPr lang="ar-EG" altLang="zh-CN" sz="8800" b="1" dirty="0" smtClean="0"/>
              <a:t>الكبيــر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خليها </a:t>
            </a:r>
            <a:r>
              <a:rPr lang="ar-EG" altLang="zh-CN" sz="8800" b="1" dirty="0" smtClean="0"/>
              <a:t>شبعانـة) 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</a:t>
            </a:r>
            <a:r>
              <a:rPr lang="ar-EG" altLang="zh-CN" sz="8800" b="1" dirty="0" err="1" smtClean="0"/>
              <a:t>كيما</a:t>
            </a:r>
            <a:r>
              <a:rPr lang="ar-EG" altLang="zh-CN" sz="8800" b="1" dirty="0" smtClean="0"/>
              <a:t> فجرتي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بقوة </a:t>
            </a:r>
            <a:r>
              <a:rPr lang="ar-EG" altLang="zh-CN" sz="8800" b="1" dirty="0" smtClean="0"/>
              <a:t>لما من </a:t>
            </a:r>
            <a:r>
              <a:rPr lang="ar-EG" altLang="zh-CN" sz="8800" b="1" dirty="0" smtClean="0"/>
              <a:t>الصخر</a:t>
            </a:r>
          </a:p>
          <a:p>
            <a:pPr algn="ctr" rtl="1"/>
            <a:r>
              <a:rPr lang="ar-EG" altLang="zh-CN" sz="8800" b="1" dirty="0" smtClean="0"/>
              <a:t>هكذا </a:t>
            </a:r>
            <a:r>
              <a:rPr lang="ar-EG" altLang="zh-CN" sz="8800" b="1" dirty="0" smtClean="0"/>
              <a:t>تخليني نسبح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ليك </a:t>
            </a:r>
            <a:r>
              <a:rPr lang="ar-EG" altLang="zh-CN" sz="8800" b="1" dirty="0" smtClean="0"/>
              <a:t>طول لعمر) 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(روحي عطشانة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رويها  مولانـا</a:t>
            </a:r>
          </a:p>
          <a:p>
            <a:pPr algn="ctr" rtl="1"/>
            <a:r>
              <a:rPr lang="ar-EG" altLang="zh-CN" sz="8800" b="1" dirty="0" smtClean="0"/>
              <a:t>بحبك </a:t>
            </a:r>
            <a:r>
              <a:rPr lang="ar-EG" altLang="zh-CN" sz="8800" b="1" dirty="0" smtClean="0"/>
              <a:t>الكبيــر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خليها </a:t>
            </a:r>
            <a:r>
              <a:rPr lang="ar-EG" altLang="zh-CN" sz="8800" b="1" dirty="0" smtClean="0"/>
              <a:t>شبعانـة) 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58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</a:t>
            </a:r>
            <a:r>
              <a:rPr lang="ar-EG" altLang="zh-CN" sz="8800" b="1" dirty="0" err="1" smtClean="0"/>
              <a:t>كيما</a:t>
            </a:r>
            <a:r>
              <a:rPr lang="ar-EG" altLang="zh-CN" sz="8800" b="1" dirty="0" smtClean="0"/>
              <a:t> تشتاق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لغزالة </a:t>
            </a:r>
            <a:r>
              <a:rPr lang="ar-EG" altLang="zh-CN" sz="8800" b="1" dirty="0" err="1" smtClean="0"/>
              <a:t>للويدان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هكذا </a:t>
            </a:r>
            <a:r>
              <a:rPr lang="ar-EG" altLang="zh-CN" sz="8800" b="1" dirty="0" smtClean="0"/>
              <a:t>تشتاق نفسي 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err="1" smtClean="0"/>
              <a:t>لك</a:t>
            </a:r>
            <a:r>
              <a:rPr lang="ar-EG" altLang="zh-CN" sz="8800" b="1" dirty="0" smtClean="0"/>
              <a:t> </a:t>
            </a:r>
            <a:r>
              <a:rPr lang="ar-EG" altLang="zh-CN" sz="8800" b="1" dirty="0" smtClean="0"/>
              <a:t>يا رحمان) 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(روحي عطشانة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رويها  مولانـا</a:t>
            </a:r>
          </a:p>
          <a:p>
            <a:pPr algn="ctr" rtl="1"/>
            <a:r>
              <a:rPr lang="ar-EG" altLang="zh-CN" sz="8800" b="1" dirty="0" smtClean="0"/>
              <a:t>بحبك </a:t>
            </a:r>
            <a:r>
              <a:rPr lang="ar-EG" altLang="zh-CN" sz="8800" b="1" dirty="0" smtClean="0"/>
              <a:t>الكبيــر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خليها </a:t>
            </a:r>
            <a:r>
              <a:rPr lang="ar-EG" altLang="zh-CN" sz="8800" b="1" dirty="0" smtClean="0"/>
              <a:t>شبعانـة) 2</a:t>
            </a:r>
            <a:endParaRPr lang="en-US" sz="88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</TotalTime>
  <Words>71</Words>
  <Application>Microsoft Office PowerPoint</Application>
  <PresentationFormat>عرض على الشاشة (3:4)‏</PresentationFormat>
  <Paragraphs>34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173</cp:revision>
  <dcterms:created xsi:type="dcterms:W3CDTF">2021-12-07T14:30:00Z</dcterms:created>
  <dcterms:modified xsi:type="dcterms:W3CDTF">2022-04-07T12:51:41Z</dcterms:modified>
</cp:coreProperties>
</file>