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لا تُغلَقُ أبداً أبداً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(لا تُغلَقُ أبداً </a:t>
            </a:r>
            <a:r>
              <a:rPr lang="ar-EG" altLang="zh-CN" sz="8800" b="1" dirty="0" smtClean="0"/>
              <a:t>أبداً</a:t>
            </a:r>
          </a:p>
          <a:p>
            <a:pPr algn="ctr" rtl="1"/>
            <a:r>
              <a:rPr lang="ar-EG" altLang="zh-CN" sz="8800" b="1" dirty="0" smtClean="0"/>
              <a:t>أبوابَــكْ يــا الله</a:t>
            </a:r>
          </a:p>
          <a:p>
            <a:pPr algn="ctr" rtl="1"/>
            <a:r>
              <a:rPr lang="ar-EG" altLang="zh-CN" sz="8800" b="1" dirty="0" smtClean="0"/>
              <a:t> أنتَ </a:t>
            </a:r>
            <a:r>
              <a:rPr lang="ar-EG" altLang="zh-CN" sz="8800" b="1" dirty="0" smtClean="0"/>
              <a:t>هو الرَّحيمُ </a:t>
            </a:r>
            <a:r>
              <a:rPr lang="ar-EG" altLang="zh-CN" sz="8800" b="1" dirty="0" smtClean="0"/>
              <a:t>بِنا </a:t>
            </a:r>
          </a:p>
          <a:p>
            <a:pPr algn="ctr" rtl="1"/>
            <a:r>
              <a:rPr lang="ar-EG" altLang="zh-CN" sz="8800" b="1" dirty="0" smtClean="0"/>
              <a:t>   المحبُّ لِجِنسِنا)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(لا تُغلَقُ أبداً </a:t>
            </a:r>
            <a:r>
              <a:rPr lang="ar-EG" altLang="zh-CN" sz="8800" b="1" dirty="0" smtClean="0"/>
              <a:t>أبداً</a:t>
            </a:r>
          </a:p>
          <a:p>
            <a:pPr algn="ctr" rtl="1"/>
            <a:r>
              <a:rPr lang="ar-EG" altLang="zh-CN" sz="8800" b="1" dirty="0" smtClean="0"/>
              <a:t>أبوابَــكْ يــا الله</a:t>
            </a:r>
          </a:p>
          <a:p>
            <a:pPr algn="ctr" rtl="1"/>
            <a:r>
              <a:rPr lang="ar-EG" altLang="zh-CN" sz="8800" b="1" dirty="0" smtClean="0"/>
              <a:t> أنتَ </a:t>
            </a:r>
            <a:r>
              <a:rPr lang="ar-EG" altLang="zh-CN" sz="8800" b="1" dirty="0" smtClean="0"/>
              <a:t>هو الرَّحيمُ </a:t>
            </a:r>
            <a:r>
              <a:rPr lang="ar-EG" altLang="zh-CN" sz="8800" b="1" dirty="0" smtClean="0"/>
              <a:t>بِنا </a:t>
            </a:r>
          </a:p>
          <a:p>
            <a:pPr algn="ctr" rtl="1"/>
            <a:r>
              <a:rPr lang="ar-EG" altLang="zh-CN" sz="8800" b="1" dirty="0" smtClean="0"/>
              <a:t>   المحبُّ لِجِنسِنا)2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762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1-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أنتَ هو القديرُ الذي </a:t>
            </a:r>
            <a:r>
              <a:rPr lang="ar-EG" altLang="zh-CN" sz="8000" b="1" dirty="0" smtClean="0"/>
              <a:t>يَقلْ: </a:t>
            </a:r>
          </a:p>
          <a:p>
            <a:pPr algn="ctr" rtl="1"/>
            <a:r>
              <a:rPr lang="ar-EG" altLang="zh-CN" sz="8000" b="1" dirty="0" smtClean="0"/>
              <a:t>كُــــن فَيكـــــونْ </a:t>
            </a:r>
          </a:p>
          <a:p>
            <a:pPr algn="ctr" rtl="1"/>
            <a:r>
              <a:rPr lang="ar-EG" altLang="zh-CN" sz="8000" b="1" dirty="0" smtClean="0"/>
              <a:t>وبِقُدرَتِكَ </a:t>
            </a:r>
            <a:r>
              <a:rPr lang="ar-EG" altLang="zh-CN" sz="8000" b="1" dirty="0" smtClean="0"/>
              <a:t>أنتَ </a:t>
            </a:r>
            <a:r>
              <a:rPr lang="ar-EG" altLang="zh-CN" sz="8000" b="1" dirty="0" smtClean="0"/>
              <a:t>المُهَيمِنُ </a:t>
            </a:r>
          </a:p>
          <a:p>
            <a:pPr algn="ctr" rtl="1"/>
            <a:r>
              <a:rPr lang="ar-EG" altLang="zh-CN" sz="8000" b="1" dirty="0" smtClean="0"/>
              <a:t>على </a:t>
            </a:r>
            <a:r>
              <a:rPr lang="ar-EG" altLang="zh-CN" sz="8000" b="1" dirty="0" smtClean="0"/>
              <a:t>كلِّ </a:t>
            </a:r>
            <a:r>
              <a:rPr lang="ar-EG" altLang="zh-CN" sz="8000" b="1" dirty="0" smtClean="0"/>
              <a:t>الكونْ)2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(لا تُغلَقُ أبداً </a:t>
            </a:r>
            <a:r>
              <a:rPr lang="ar-EG" altLang="zh-CN" sz="8800" b="1" dirty="0" smtClean="0"/>
              <a:t>أبداً</a:t>
            </a:r>
          </a:p>
          <a:p>
            <a:pPr algn="ctr" rtl="1"/>
            <a:r>
              <a:rPr lang="ar-EG" altLang="zh-CN" sz="8800" b="1" dirty="0" smtClean="0"/>
              <a:t>أبوابَــكْ يــا الله</a:t>
            </a:r>
          </a:p>
          <a:p>
            <a:pPr algn="ctr" rtl="1"/>
            <a:r>
              <a:rPr lang="ar-EG" altLang="zh-CN" sz="8800" b="1" dirty="0" smtClean="0"/>
              <a:t> أنتَ </a:t>
            </a:r>
            <a:r>
              <a:rPr lang="ar-EG" altLang="zh-CN" sz="8800" b="1" dirty="0" smtClean="0"/>
              <a:t>هو الرَّحيمُ </a:t>
            </a:r>
            <a:r>
              <a:rPr lang="ar-EG" altLang="zh-CN" sz="8800" b="1" dirty="0" smtClean="0"/>
              <a:t>بِنا </a:t>
            </a:r>
          </a:p>
          <a:p>
            <a:pPr algn="ctr" rtl="1"/>
            <a:r>
              <a:rPr lang="ar-EG" altLang="zh-CN" sz="8800" b="1" dirty="0" smtClean="0"/>
              <a:t>   المحبُّ لِجِنسِنا)2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2-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تَفتحْ وليسَ مَنْ يُغلِقْ</a:t>
            </a:r>
            <a:r>
              <a:rPr lang="ar-EG" altLang="zh-CN" sz="8000" b="1" dirty="0" smtClean="0"/>
              <a:t>،</a:t>
            </a:r>
          </a:p>
          <a:p>
            <a:pPr algn="ctr" rtl="1"/>
            <a:r>
              <a:rPr lang="ar-EG" altLang="zh-CN" sz="8000" b="1" dirty="0" smtClean="0"/>
              <a:t>أو </a:t>
            </a:r>
            <a:r>
              <a:rPr lang="ar-EG" altLang="zh-CN" sz="8000" b="1" dirty="0" smtClean="0"/>
              <a:t>يَمنعُ </a:t>
            </a:r>
            <a:r>
              <a:rPr lang="ar-EG" altLang="zh-CN" sz="8000" b="1" dirty="0" smtClean="0"/>
              <a:t>الأمْرَ</a:t>
            </a:r>
          </a:p>
          <a:p>
            <a:pPr algn="ctr" rtl="1"/>
            <a:r>
              <a:rPr lang="ar-EG" altLang="zh-CN" sz="8000" b="1" dirty="0" smtClean="0"/>
              <a:t>وليسَ </a:t>
            </a:r>
            <a:r>
              <a:rPr lang="ar-EG" altLang="zh-CN" sz="8000" b="1" dirty="0" smtClean="0"/>
              <a:t>منْ يرُدُّكَ</a:t>
            </a:r>
            <a:r>
              <a:rPr lang="ar-EG" altLang="zh-CN" sz="8000" b="1" dirty="0" smtClean="0"/>
              <a:t>،</a:t>
            </a:r>
          </a:p>
          <a:p>
            <a:pPr algn="ctr" rtl="1"/>
            <a:r>
              <a:rPr lang="ar-EG" altLang="zh-CN" sz="8000" b="1" dirty="0" smtClean="0"/>
              <a:t>فإرَادَتِكَ العُلْيا)2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(لا تُغلَقُ أبداً </a:t>
            </a:r>
            <a:r>
              <a:rPr lang="ar-EG" altLang="zh-CN" sz="8800" b="1" dirty="0" smtClean="0"/>
              <a:t>أبداً</a:t>
            </a:r>
          </a:p>
          <a:p>
            <a:pPr algn="ctr" rtl="1"/>
            <a:r>
              <a:rPr lang="ar-EG" altLang="zh-CN" sz="8800" b="1" dirty="0" smtClean="0"/>
              <a:t>أبوابَــكْ يــا الله</a:t>
            </a:r>
          </a:p>
          <a:p>
            <a:pPr algn="ctr" rtl="1"/>
            <a:r>
              <a:rPr lang="ar-EG" altLang="zh-CN" sz="8800" b="1" dirty="0" smtClean="0"/>
              <a:t> أنتَ </a:t>
            </a:r>
            <a:r>
              <a:rPr lang="ar-EG" altLang="zh-CN" sz="8800" b="1" dirty="0" smtClean="0"/>
              <a:t>هو الرَّحيمُ </a:t>
            </a:r>
            <a:r>
              <a:rPr lang="ar-EG" altLang="zh-CN" sz="8800" b="1" dirty="0" smtClean="0"/>
              <a:t>بِنا </a:t>
            </a:r>
          </a:p>
          <a:p>
            <a:pPr algn="ctr" rtl="1"/>
            <a:r>
              <a:rPr lang="ar-EG" altLang="zh-CN" sz="8800" b="1" dirty="0" smtClean="0"/>
              <a:t>   المحبُّ لِجِنسِنا)2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3-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err="1" smtClean="0"/>
              <a:t>لَكَ</a:t>
            </a:r>
            <a:r>
              <a:rPr lang="ar-EG" altLang="zh-CN" sz="8000" b="1" dirty="0" smtClean="0"/>
              <a:t> الأمرُ، لِذا </a:t>
            </a:r>
            <a:r>
              <a:rPr lang="ar-EG" altLang="zh-CN" sz="8000" b="1" dirty="0" err="1" smtClean="0"/>
              <a:t>أتَّكِلُو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أسبحُ اسْمَكَ </a:t>
            </a:r>
          </a:p>
          <a:p>
            <a:pPr algn="ctr" rtl="1"/>
            <a:r>
              <a:rPr lang="ar-EG" altLang="zh-CN" sz="8000" b="1" dirty="0" smtClean="0"/>
              <a:t>مُمْتلِئاً </a:t>
            </a:r>
            <a:r>
              <a:rPr lang="ar-EG" altLang="zh-CN" sz="8000" b="1" dirty="0" smtClean="0"/>
              <a:t>مِن </a:t>
            </a:r>
            <a:r>
              <a:rPr lang="ar-EG" altLang="zh-CN" sz="8000" b="1" dirty="0" err="1" smtClean="0"/>
              <a:t>مَشِيئَآتِكَ</a:t>
            </a:r>
            <a:r>
              <a:rPr lang="ar-EG" altLang="zh-CN" sz="8000" b="1" dirty="0" smtClean="0"/>
              <a:t>،</a:t>
            </a:r>
          </a:p>
          <a:p>
            <a:pPr algn="ctr" rtl="1"/>
            <a:r>
              <a:rPr lang="ar-EG" altLang="zh-CN" sz="8000" b="1" dirty="0" smtClean="0"/>
              <a:t>ويَقِينِي </a:t>
            </a:r>
            <a:r>
              <a:rPr lang="ar-EG" altLang="zh-CN" sz="8000" b="1" dirty="0" smtClean="0"/>
              <a:t>فِي </a:t>
            </a:r>
            <a:r>
              <a:rPr lang="ar-EG" altLang="zh-CN" sz="8000" b="1" dirty="0" smtClean="0"/>
              <a:t>حُبِّكَ)</a:t>
            </a:r>
            <a:r>
              <a:rPr lang="ar-EG" altLang="zh-CN" sz="6000" b="1" dirty="0" smtClean="0"/>
              <a:t>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(لا تُغلَقُ أبداً </a:t>
            </a:r>
            <a:r>
              <a:rPr lang="ar-EG" altLang="zh-CN" sz="8800" b="1" dirty="0" smtClean="0"/>
              <a:t>أبداً</a:t>
            </a:r>
          </a:p>
          <a:p>
            <a:pPr algn="ctr" rtl="1"/>
            <a:r>
              <a:rPr lang="ar-EG" altLang="zh-CN" sz="8800" b="1" dirty="0" smtClean="0"/>
              <a:t>أبوابَــكْ يــا الله</a:t>
            </a:r>
          </a:p>
          <a:p>
            <a:pPr algn="ctr" rtl="1"/>
            <a:r>
              <a:rPr lang="ar-EG" altLang="zh-CN" sz="8800" b="1" dirty="0" smtClean="0"/>
              <a:t> أنتَ </a:t>
            </a:r>
            <a:r>
              <a:rPr lang="ar-EG" altLang="zh-CN" sz="8800" b="1" dirty="0" smtClean="0"/>
              <a:t>هو الرَّحيمُ </a:t>
            </a:r>
            <a:r>
              <a:rPr lang="ar-EG" altLang="zh-CN" sz="8800" b="1" dirty="0" smtClean="0"/>
              <a:t>بِنا </a:t>
            </a:r>
          </a:p>
          <a:p>
            <a:pPr algn="ctr" rtl="1"/>
            <a:r>
              <a:rPr lang="ar-EG" altLang="zh-CN" sz="8800" b="1" dirty="0" smtClean="0"/>
              <a:t>   المحبُّ لِجِنسِنا)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000" b="1" dirty="0" smtClean="0"/>
              <a:t>4-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لَن تُغلقُ </a:t>
            </a:r>
            <a:r>
              <a:rPr lang="ar-EG" altLang="zh-CN" sz="8000" b="1" dirty="0" smtClean="0"/>
              <a:t>أبوابِيْ </a:t>
            </a:r>
          </a:p>
          <a:p>
            <a:pPr algn="ctr" rtl="1"/>
            <a:r>
              <a:rPr lang="ar-EG" altLang="zh-CN" sz="8000" b="1" dirty="0" smtClean="0"/>
              <a:t>بَعدَ </a:t>
            </a:r>
            <a:r>
              <a:rPr lang="ar-EG" altLang="zh-CN" sz="8000" b="1" dirty="0" smtClean="0"/>
              <a:t>أنْ </a:t>
            </a:r>
            <a:r>
              <a:rPr lang="ar-EG" altLang="zh-CN" sz="8000" b="1" dirty="0" err="1" smtClean="0"/>
              <a:t>أَنَرتَنِيْ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فَأبْصَرْتُ </a:t>
            </a:r>
            <a:r>
              <a:rPr lang="ar-EG" altLang="zh-CN" sz="8000" b="1" dirty="0" smtClean="0"/>
              <a:t>وعَبَرْتُ </a:t>
            </a:r>
            <a:r>
              <a:rPr lang="ar-EG" altLang="zh-CN" sz="8000" b="1" dirty="0" smtClean="0"/>
              <a:t>بِك</a:t>
            </a:r>
          </a:p>
          <a:p>
            <a:pPr algn="ctr" rtl="1"/>
            <a:r>
              <a:rPr lang="ar-EG" altLang="zh-CN" sz="8000" b="1" dirty="0" smtClean="0"/>
              <a:t>فِيما </a:t>
            </a:r>
            <a:r>
              <a:rPr lang="ar-EG" altLang="zh-CN" sz="8000" b="1" dirty="0" smtClean="0"/>
              <a:t>أعدَّدْتَ </a:t>
            </a:r>
            <a:r>
              <a:rPr lang="ar-EG" altLang="zh-CN" sz="8000" b="1" dirty="0" smtClean="0"/>
              <a:t>لِي)</a:t>
            </a:r>
            <a:r>
              <a:rPr lang="ar-EG" altLang="zh-CN" sz="6000" b="1" dirty="0" smtClean="0"/>
              <a:t>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147</Words>
  <Application>Microsoft Office PowerPoint</Application>
  <PresentationFormat>عرض على الشاشة (3:4)‏</PresentationFormat>
  <Paragraphs>42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173</cp:revision>
  <dcterms:created xsi:type="dcterms:W3CDTF">2021-12-07T14:30:00Z</dcterms:created>
  <dcterms:modified xsi:type="dcterms:W3CDTF">2022-04-07T10:00:53Z</dcterms:modified>
</cp:coreProperties>
</file>