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75" r:id="rId2"/>
    <p:sldId id="405" r:id="rId3"/>
    <p:sldId id="403" r:id="rId4"/>
    <p:sldId id="406" r:id="rId5"/>
    <p:sldId id="407" r:id="rId6"/>
    <p:sldId id="408" r:id="rId7"/>
    <p:sldId id="409" r:id="rId8"/>
    <p:sldId id="410" r:id="rId9"/>
    <p:sldId id="411" r:id="rId10"/>
    <p:sldId id="412" r:id="rId11"/>
    <p:sldId id="413" r:id="rId12"/>
    <p:sldId id="293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405"/>
            <p14:sldId id="403"/>
            <p14:sldId id="406"/>
            <p14:sldId id="407"/>
            <p14:sldId id="408"/>
            <p14:sldId id="409"/>
            <p14:sldId id="410"/>
            <p14:sldId id="411"/>
            <p14:sldId id="412"/>
            <p14:sldId id="413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41" autoAdjust="0"/>
    <p:restoredTop sz="94660"/>
  </p:normalViewPr>
  <p:slideViewPr>
    <p:cSldViewPr>
      <p:cViewPr varScale="1">
        <p:scale>
          <a:sx n="66" d="100"/>
          <a:sy n="66" d="100"/>
        </p:scale>
        <p:origin x="40" y="292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3/23/2024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3/23/2024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3/23/2024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96936"/>
            <a:ext cx="9144000" cy="26314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ترنيمة </a:t>
            </a:r>
          </a:p>
          <a:p>
            <a:pPr algn="ctr"/>
            <a:r>
              <a:rPr lang="ar-EG" sz="6600" b="1" dirty="0"/>
              <a:t>ماذا أرد نظير حبك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270093"/>
            <a:ext cx="9982199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EG" sz="7200" b="1" dirty="0"/>
              <a:t>5- </a:t>
            </a:r>
          </a:p>
          <a:p>
            <a:pPr algn="ctr">
              <a:lnSpc>
                <a:spcPct val="150000"/>
              </a:lnSpc>
            </a:pPr>
            <a:r>
              <a:rPr lang="ar-EG" sz="7200" b="1" dirty="0"/>
              <a:t>مت في الصليب وأنت الحياة</a:t>
            </a:r>
          </a:p>
          <a:p>
            <a:pPr algn="ctr">
              <a:lnSpc>
                <a:spcPct val="150000"/>
              </a:lnSpc>
            </a:pPr>
            <a:r>
              <a:rPr lang="ar-EG" sz="7200" b="1" dirty="0"/>
              <a:t> لأحيا أنا وأحظى بالنجاة </a:t>
            </a:r>
            <a:br>
              <a:rPr lang="ar-EG" sz="7200" b="1" dirty="0"/>
            </a:br>
            <a:endParaRPr lang="en-US" sz="7200" b="1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9192"/>
            <a:ext cx="9982199" cy="93256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EG" sz="8000" b="1" dirty="0">
                <a:solidFill>
                  <a:srgbClr val="00582A"/>
                </a:solidFill>
              </a:rPr>
              <a:t>القرار:</a:t>
            </a:r>
          </a:p>
          <a:p>
            <a:pPr algn="ctr">
              <a:lnSpc>
                <a:spcPct val="150000"/>
              </a:lnSpc>
            </a:pPr>
            <a:r>
              <a:rPr lang="ar-EG" sz="8000" b="1" dirty="0">
                <a:solidFill>
                  <a:srgbClr val="00582A"/>
                </a:solidFill>
              </a:rPr>
              <a:t>ماذا أرد نظير حبك</a:t>
            </a:r>
          </a:p>
          <a:p>
            <a:pPr algn="ctr">
              <a:lnSpc>
                <a:spcPct val="150000"/>
              </a:lnSpc>
            </a:pPr>
            <a:r>
              <a:rPr lang="ar-EG" sz="8000" b="1" dirty="0">
                <a:solidFill>
                  <a:srgbClr val="00582A"/>
                </a:solidFill>
              </a:rPr>
              <a:t>غير حياتي مكرساً </a:t>
            </a:r>
            <a:r>
              <a:rPr lang="ar-EG" sz="8000" b="1" dirty="0" err="1">
                <a:solidFill>
                  <a:srgbClr val="00582A"/>
                </a:solidFill>
              </a:rPr>
              <a:t>لك</a:t>
            </a:r>
            <a:r>
              <a:rPr lang="ar-EG" sz="8000" b="1" dirty="0">
                <a:solidFill>
                  <a:srgbClr val="00582A"/>
                </a:solidFill>
              </a:rPr>
              <a:t> </a:t>
            </a:r>
            <a:br>
              <a:rPr lang="ar-EG" sz="8000" b="1" dirty="0">
                <a:solidFill>
                  <a:srgbClr val="00582A"/>
                </a:solidFill>
              </a:rPr>
            </a:br>
            <a:br>
              <a:rPr lang="ar-EG" sz="8000" b="1" dirty="0">
                <a:solidFill>
                  <a:srgbClr val="00582A"/>
                </a:solidFill>
              </a:rPr>
            </a:br>
            <a:endParaRPr lang="en-US" sz="80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137071"/>
            <a:ext cx="9982199" cy="65685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EG" sz="7200" b="1" dirty="0"/>
              <a:t>1- </a:t>
            </a:r>
          </a:p>
          <a:p>
            <a:pPr algn="ctr">
              <a:lnSpc>
                <a:spcPct val="150000"/>
              </a:lnSpc>
            </a:pPr>
            <a:r>
              <a:rPr lang="ar-EG" sz="7200" b="1" dirty="0"/>
              <a:t>نزلت من علاك وأنـت الإله لترفعني لمجد السماء </a:t>
            </a:r>
            <a:br>
              <a:rPr lang="ar-EG" sz="7200" b="1" dirty="0"/>
            </a:br>
            <a:endParaRPr lang="en-US" sz="72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9192"/>
            <a:ext cx="9982199" cy="93256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EG" sz="8000" b="1" dirty="0">
                <a:solidFill>
                  <a:srgbClr val="00582A"/>
                </a:solidFill>
              </a:rPr>
              <a:t>القرار:</a:t>
            </a:r>
          </a:p>
          <a:p>
            <a:pPr algn="ctr">
              <a:lnSpc>
                <a:spcPct val="150000"/>
              </a:lnSpc>
            </a:pPr>
            <a:r>
              <a:rPr lang="ar-EG" sz="8000" b="1" dirty="0">
                <a:solidFill>
                  <a:srgbClr val="00582A"/>
                </a:solidFill>
              </a:rPr>
              <a:t>ماذا أرد نظير حبك</a:t>
            </a:r>
          </a:p>
          <a:p>
            <a:pPr algn="ctr">
              <a:lnSpc>
                <a:spcPct val="150000"/>
              </a:lnSpc>
            </a:pPr>
            <a:r>
              <a:rPr lang="ar-EG" sz="8000" b="1" dirty="0">
                <a:solidFill>
                  <a:srgbClr val="00582A"/>
                </a:solidFill>
              </a:rPr>
              <a:t>غير حياتي مكرساً </a:t>
            </a:r>
            <a:r>
              <a:rPr lang="ar-EG" sz="8000" b="1" dirty="0" err="1">
                <a:solidFill>
                  <a:srgbClr val="00582A"/>
                </a:solidFill>
              </a:rPr>
              <a:t>لك</a:t>
            </a:r>
            <a:r>
              <a:rPr lang="ar-EG" sz="8000" b="1" dirty="0">
                <a:solidFill>
                  <a:srgbClr val="00582A"/>
                </a:solidFill>
              </a:rPr>
              <a:t> </a:t>
            </a:r>
            <a:br>
              <a:rPr lang="ar-EG" sz="8000" b="1" dirty="0">
                <a:solidFill>
                  <a:srgbClr val="00582A"/>
                </a:solidFill>
              </a:rPr>
            </a:br>
            <a:br>
              <a:rPr lang="ar-EG" sz="8000" b="1" dirty="0">
                <a:solidFill>
                  <a:srgbClr val="00582A"/>
                </a:solidFill>
              </a:rPr>
            </a:br>
            <a:endParaRPr lang="en-US" sz="80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137071"/>
            <a:ext cx="9982199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EG" sz="7200" b="1" dirty="0"/>
              <a:t>2- </a:t>
            </a:r>
          </a:p>
          <a:p>
            <a:pPr algn="ctr">
              <a:lnSpc>
                <a:spcPct val="150000"/>
              </a:lnSpc>
            </a:pPr>
            <a:r>
              <a:rPr lang="ar-EG" sz="7200" b="1" dirty="0"/>
              <a:t>عشت كالفقير وأنت الغني</a:t>
            </a:r>
          </a:p>
          <a:p>
            <a:pPr algn="ctr">
              <a:lnSpc>
                <a:spcPct val="150000"/>
              </a:lnSpc>
            </a:pPr>
            <a:r>
              <a:rPr lang="ar-EG" sz="7200" b="1" dirty="0"/>
              <a:t> لأغنـى أنـا وأحيا في هـنا </a:t>
            </a:r>
            <a:br>
              <a:rPr lang="ar-EG" sz="7200" b="1" dirty="0"/>
            </a:br>
            <a:endParaRPr lang="en-US" sz="7200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9192"/>
            <a:ext cx="9982199" cy="93256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EG" sz="8000" b="1" dirty="0">
                <a:solidFill>
                  <a:srgbClr val="00582A"/>
                </a:solidFill>
              </a:rPr>
              <a:t>القرار:</a:t>
            </a:r>
          </a:p>
          <a:p>
            <a:pPr algn="ctr">
              <a:lnSpc>
                <a:spcPct val="150000"/>
              </a:lnSpc>
            </a:pPr>
            <a:r>
              <a:rPr lang="ar-EG" sz="8000" b="1" dirty="0">
                <a:solidFill>
                  <a:srgbClr val="00582A"/>
                </a:solidFill>
              </a:rPr>
              <a:t>ماذا أرد نظير حبك</a:t>
            </a:r>
          </a:p>
          <a:p>
            <a:pPr algn="ctr">
              <a:lnSpc>
                <a:spcPct val="150000"/>
              </a:lnSpc>
            </a:pPr>
            <a:r>
              <a:rPr lang="ar-EG" sz="8000" b="1" dirty="0">
                <a:solidFill>
                  <a:srgbClr val="00582A"/>
                </a:solidFill>
              </a:rPr>
              <a:t>غير حياتي مكرساً </a:t>
            </a:r>
            <a:r>
              <a:rPr lang="ar-EG" sz="8000" b="1" dirty="0" err="1">
                <a:solidFill>
                  <a:srgbClr val="00582A"/>
                </a:solidFill>
              </a:rPr>
              <a:t>لك</a:t>
            </a:r>
            <a:r>
              <a:rPr lang="ar-EG" sz="8000" b="1" dirty="0">
                <a:solidFill>
                  <a:srgbClr val="00582A"/>
                </a:solidFill>
              </a:rPr>
              <a:t> </a:t>
            </a:r>
            <a:br>
              <a:rPr lang="ar-EG" sz="8000" b="1" dirty="0">
                <a:solidFill>
                  <a:srgbClr val="00582A"/>
                </a:solidFill>
              </a:rPr>
            </a:br>
            <a:br>
              <a:rPr lang="ar-EG" sz="8000" b="1" dirty="0">
                <a:solidFill>
                  <a:srgbClr val="00582A"/>
                </a:solidFill>
              </a:rPr>
            </a:br>
            <a:endParaRPr lang="en-US" sz="80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137071"/>
            <a:ext cx="9982199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EG" sz="7200" b="1" dirty="0"/>
              <a:t>3- </a:t>
            </a:r>
          </a:p>
          <a:p>
            <a:pPr algn="ctr">
              <a:lnSpc>
                <a:spcPct val="150000"/>
              </a:lnSpc>
            </a:pPr>
            <a:r>
              <a:rPr lang="ar-EG" sz="7200" b="1" dirty="0"/>
              <a:t>حملت أوزاري وأنت قدوس فقدستني بروحك القدوس </a:t>
            </a:r>
            <a:br>
              <a:rPr lang="ar-EG" sz="7200" b="1" dirty="0"/>
            </a:br>
            <a:endParaRPr lang="en-US" sz="7200" b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9192"/>
            <a:ext cx="9982199" cy="93256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EG" sz="8000" b="1" dirty="0">
                <a:solidFill>
                  <a:srgbClr val="00582A"/>
                </a:solidFill>
              </a:rPr>
              <a:t>القرار:</a:t>
            </a:r>
          </a:p>
          <a:p>
            <a:pPr algn="ctr">
              <a:lnSpc>
                <a:spcPct val="150000"/>
              </a:lnSpc>
            </a:pPr>
            <a:r>
              <a:rPr lang="ar-EG" sz="8000" b="1" dirty="0">
                <a:solidFill>
                  <a:srgbClr val="00582A"/>
                </a:solidFill>
              </a:rPr>
              <a:t>ماذا أرد نظير حبك</a:t>
            </a:r>
          </a:p>
          <a:p>
            <a:pPr algn="ctr">
              <a:lnSpc>
                <a:spcPct val="150000"/>
              </a:lnSpc>
            </a:pPr>
            <a:r>
              <a:rPr lang="ar-EG" sz="8000" b="1" dirty="0">
                <a:solidFill>
                  <a:srgbClr val="00582A"/>
                </a:solidFill>
              </a:rPr>
              <a:t>غير حياتي مكرساً </a:t>
            </a:r>
            <a:r>
              <a:rPr lang="ar-EG" sz="8000" b="1" dirty="0" err="1">
                <a:solidFill>
                  <a:srgbClr val="00582A"/>
                </a:solidFill>
              </a:rPr>
              <a:t>لك</a:t>
            </a:r>
            <a:r>
              <a:rPr lang="ar-EG" sz="8000" b="1" dirty="0">
                <a:solidFill>
                  <a:srgbClr val="00582A"/>
                </a:solidFill>
              </a:rPr>
              <a:t> </a:t>
            </a:r>
            <a:br>
              <a:rPr lang="ar-EG" sz="8000" b="1" dirty="0">
                <a:solidFill>
                  <a:srgbClr val="00582A"/>
                </a:solidFill>
              </a:rPr>
            </a:br>
            <a:br>
              <a:rPr lang="ar-EG" sz="8000" b="1" dirty="0">
                <a:solidFill>
                  <a:srgbClr val="00582A"/>
                </a:solidFill>
              </a:rPr>
            </a:br>
            <a:endParaRPr lang="en-US" sz="80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137071"/>
            <a:ext cx="9982199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EG" sz="7200" b="1" dirty="0"/>
              <a:t>4- </a:t>
            </a:r>
          </a:p>
          <a:p>
            <a:pPr algn="ctr">
              <a:lnSpc>
                <a:spcPct val="150000"/>
              </a:lnSpc>
            </a:pPr>
            <a:r>
              <a:rPr lang="ar-EG" sz="7200" b="1" dirty="0"/>
              <a:t>ذبحت كمجرم وأنت بـريء </a:t>
            </a:r>
            <a:r>
              <a:rPr lang="ar-EG" sz="7200" b="1" dirty="0" err="1"/>
              <a:t>فأبرئتني</a:t>
            </a:r>
            <a:r>
              <a:rPr lang="ar-EG" sz="7200" b="1" dirty="0"/>
              <a:t> بدمك الزكي </a:t>
            </a:r>
            <a:br>
              <a:rPr lang="ar-EG" sz="7200" b="1" dirty="0"/>
            </a:br>
            <a:endParaRPr lang="en-US" sz="7200" b="1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9192"/>
            <a:ext cx="9982199" cy="93256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EG" sz="8000" b="1" dirty="0">
                <a:solidFill>
                  <a:srgbClr val="00582A"/>
                </a:solidFill>
              </a:rPr>
              <a:t>القرار:</a:t>
            </a:r>
          </a:p>
          <a:p>
            <a:pPr algn="ctr">
              <a:lnSpc>
                <a:spcPct val="150000"/>
              </a:lnSpc>
            </a:pPr>
            <a:r>
              <a:rPr lang="ar-EG" sz="8000" b="1" dirty="0">
                <a:solidFill>
                  <a:srgbClr val="00582A"/>
                </a:solidFill>
              </a:rPr>
              <a:t>ماذا أرد نظير حبك</a:t>
            </a:r>
          </a:p>
          <a:p>
            <a:pPr algn="ctr">
              <a:lnSpc>
                <a:spcPct val="150000"/>
              </a:lnSpc>
            </a:pPr>
            <a:r>
              <a:rPr lang="ar-EG" sz="8000" b="1" dirty="0">
                <a:solidFill>
                  <a:srgbClr val="00582A"/>
                </a:solidFill>
              </a:rPr>
              <a:t>غير حياتي مكرساً </a:t>
            </a:r>
            <a:r>
              <a:rPr lang="ar-EG" sz="8000" b="1" dirty="0" err="1">
                <a:solidFill>
                  <a:srgbClr val="00582A"/>
                </a:solidFill>
              </a:rPr>
              <a:t>لك</a:t>
            </a:r>
            <a:r>
              <a:rPr lang="ar-EG" sz="8000" b="1" dirty="0">
                <a:solidFill>
                  <a:srgbClr val="00582A"/>
                </a:solidFill>
              </a:rPr>
              <a:t> </a:t>
            </a:r>
            <a:br>
              <a:rPr lang="ar-EG" sz="8000" b="1" dirty="0">
                <a:solidFill>
                  <a:srgbClr val="00582A"/>
                </a:solidFill>
              </a:rPr>
            </a:br>
            <a:br>
              <a:rPr lang="ar-EG" sz="8000" b="1" dirty="0">
                <a:solidFill>
                  <a:srgbClr val="00582A"/>
                </a:solidFill>
              </a:rPr>
            </a:br>
            <a:endParaRPr lang="en-US" sz="80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1905</TotalTime>
  <Words>117</Words>
  <Application>Microsoft Office PowerPoint</Application>
  <PresentationFormat>عرض على الشاشة (4:3)</PresentationFormat>
  <Paragraphs>29</Paragraphs>
  <Slides>12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12</vt:i4>
      </vt:variant>
    </vt:vector>
  </HeadingPairs>
  <TitlesOfParts>
    <vt:vector size="15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267</cp:revision>
  <dcterms:created xsi:type="dcterms:W3CDTF">2021-12-07T14:30:00Z</dcterms:created>
  <dcterms:modified xsi:type="dcterms:W3CDTF">2024-03-23T08:27:33Z</dcterms:modified>
</cp:coreProperties>
</file>