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403" r:id="rId3"/>
    <p:sldId id="405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5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متين ترجع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42695"/>
            <a:ext cx="9982199" cy="10039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تجمعنا بالأبرار </a:t>
            </a:r>
            <a:r>
              <a:rPr lang="ar-EG" sz="8800" b="1" dirty="0" smtClean="0"/>
              <a:t>يسوع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نحيا </a:t>
            </a:r>
            <a:r>
              <a:rPr lang="ar-EG" sz="8800" b="1" dirty="0" smtClean="0"/>
              <a:t>في قربك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قرار:</a:t>
            </a:r>
            <a:endParaRPr lang="ar-EG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متين ترجع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راجينك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رب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وحقق </a:t>
            </a:r>
            <a:r>
              <a:rPr lang="ar-EG" sz="8000" b="1" dirty="0" smtClean="0">
                <a:solidFill>
                  <a:srgbClr val="00582A"/>
                </a:solidFill>
              </a:rPr>
              <a:t>الوعود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يسوع </a:t>
            </a:r>
            <a:r>
              <a:rPr lang="ar-EG" sz="8000" b="1" dirty="0" smtClean="0">
                <a:solidFill>
                  <a:srgbClr val="00582A"/>
                </a:solidFill>
              </a:rPr>
              <a:t>تمم قصدك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66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 </a:t>
            </a:r>
          </a:p>
          <a:p>
            <a:pPr algn="ctr" rtl="1"/>
            <a:r>
              <a:rPr lang="ar-EG" sz="8000" b="1" dirty="0" err="1" smtClean="0"/>
              <a:t>دا</a:t>
            </a:r>
            <a:r>
              <a:rPr lang="ar-EG" sz="8000" b="1" dirty="0" smtClean="0"/>
              <a:t> أكيد </a:t>
            </a:r>
            <a:r>
              <a:rPr lang="ar-EG" sz="8000" b="1" dirty="0" err="1" smtClean="0"/>
              <a:t>معاك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هتتلاشى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كل الأحزان</a:t>
            </a:r>
          </a:p>
          <a:p>
            <a:pPr algn="ctr" rtl="1"/>
            <a:r>
              <a:rPr lang="ar-EG" sz="8000" b="1" dirty="0" smtClean="0"/>
              <a:t>وهناك </a:t>
            </a:r>
            <a:r>
              <a:rPr lang="ar-EG" sz="8000" b="1" dirty="0" err="1" smtClean="0"/>
              <a:t>حنحيا</a:t>
            </a:r>
            <a:r>
              <a:rPr lang="ar-EG" sz="8000" b="1" dirty="0" smtClean="0"/>
              <a:t> للأبد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تبقى </a:t>
            </a:r>
            <a:r>
              <a:rPr lang="ar-EG" sz="8000" b="1" dirty="0" smtClean="0"/>
              <a:t>حياتنا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72783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تمسح الدموع يسوع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و </a:t>
            </a:r>
            <a:r>
              <a:rPr lang="ar-EG" sz="8800" b="1" dirty="0" err="1" smtClean="0"/>
              <a:t>تاخدنا</a:t>
            </a:r>
            <a:r>
              <a:rPr lang="ar-EG" sz="8800" b="1" dirty="0" smtClean="0"/>
              <a:t> في حضنك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قرار:</a:t>
            </a:r>
            <a:endParaRPr lang="ar-EG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متين ترجع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راجينك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رب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وحقق </a:t>
            </a:r>
            <a:r>
              <a:rPr lang="ar-EG" sz="8000" b="1" dirty="0" smtClean="0">
                <a:solidFill>
                  <a:srgbClr val="00582A"/>
                </a:solidFill>
              </a:rPr>
              <a:t>الوعود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يسوع </a:t>
            </a:r>
            <a:r>
              <a:rPr lang="ar-EG" sz="8000" b="1" dirty="0" smtClean="0">
                <a:solidFill>
                  <a:srgbClr val="00582A"/>
                </a:solidFill>
              </a:rPr>
              <a:t>تمم قصدك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66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5- </a:t>
            </a:r>
          </a:p>
          <a:p>
            <a:pPr algn="ctr" rtl="1"/>
            <a:r>
              <a:rPr lang="ar-EG" sz="8000" b="1" dirty="0" smtClean="0"/>
              <a:t>نفرح يا ربي في </a:t>
            </a:r>
            <a:r>
              <a:rPr lang="ar-EG" sz="8000" b="1" dirty="0" smtClean="0"/>
              <a:t>سماك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حول عرشك</a:t>
            </a:r>
          </a:p>
          <a:p>
            <a:pPr algn="ctr" rtl="1"/>
            <a:r>
              <a:rPr lang="ar-EG" sz="8000" b="1" dirty="0" smtClean="0"/>
              <a:t>نسبحك أنت ملكنا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نمجد </a:t>
            </a:r>
            <a:r>
              <a:rPr lang="ar-EG" sz="8000" b="1" dirty="0" smtClean="0"/>
              <a:t>اسمك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قرار:</a:t>
            </a:r>
            <a:endParaRPr lang="ar-EG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متين ترجع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راجينك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رب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وحقق </a:t>
            </a:r>
            <a:r>
              <a:rPr lang="ar-EG" sz="8000" b="1" dirty="0" smtClean="0">
                <a:solidFill>
                  <a:srgbClr val="00582A"/>
                </a:solidFill>
              </a:rPr>
              <a:t>الوعود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يسوع </a:t>
            </a:r>
            <a:r>
              <a:rPr lang="ar-EG" sz="8000" b="1" dirty="0" smtClean="0">
                <a:solidFill>
                  <a:srgbClr val="00582A"/>
                </a:solidFill>
              </a:rPr>
              <a:t>تمم قصدك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قرار:</a:t>
            </a:r>
            <a:endParaRPr lang="ar-EG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متين ترجع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راجينك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رب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وحقق </a:t>
            </a:r>
            <a:r>
              <a:rPr lang="ar-EG" sz="8000" b="1" dirty="0" smtClean="0">
                <a:solidFill>
                  <a:srgbClr val="00582A"/>
                </a:solidFill>
              </a:rPr>
              <a:t>الوعود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يسوع </a:t>
            </a:r>
            <a:r>
              <a:rPr lang="ar-EG" sz="8000" b="1" dirty="0" smtClean="0">
                <a:solidFill>
                  <a:srgbClr val="00582A"/>
                </a:solidFill>
              </a:rPr>
              <a:t>تمم قصدك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66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</a:p>
          <a:p>
            <a:pPr algn="ctr" rtl="1"/>
            <a:r>
              <a:rPr lang="ar-EG" sz="8000" b="1" dirty="0" err="1" smtClean="0"/>
              <a:t>إمكن</a:t>
            </a:r>
            <a:r>
              <a:rPr lang="ar-EG" sz="8000" b="1" dirty="0" smtClean="0"/>
              <a:t> </a:t>
            </a:r>
            <a:r>
              <a:rPr lang="ar-EG" sz="8000" b="1" dirty="0" smtClean="0"/>
              <a:t>ثواني تفصلنا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عنك </a:t>
            </a:r>
            <a:r>
              <a:rPr lang="ar-EG" sz="8000" b="1" dirty="0" smtClean="0"/>
              <a:t>يا رب</a:t>
            </a:r>
          </a:p>
          <a:p>
            <a:pPr algn="ctr" rtl="1"/>
            <a:r>
              <a:rPr lang="ar-EG" sz="8000" b="1" dirty="0" smtClean="0"/>
              <a:t>ونشوفك يا يسوع بعيوننا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جاي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تشيلنا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42695"/>
            <a:ext cx="9982199" cy="10039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على السحاب </a:t>
            </a:r>
            <a:r>
              <a:rPr lang="ar-EG" sz="8800" b="1" dirty="0" err="1" smtClean="0"/>
              <a:t>معاك</a:t>
            </a:r>
            <a:r>
              <a:rPr lang="ar-EG" sz="8800" b="1" dirty="0" smtClean="0"/>
              <a:t> </a:t>
            </a: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يا </a:t>
            </a:r>
            <a:r>
              <a:rPr lang="ar-EG" sz="8800" b="1" dirty="0" smtClean="0"/>
              <a:t>يسوع ندخل بيتك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قرار:</a:t>
            </a:r>
            <a:endParaRPr lang="ar-EG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متين ترجع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راجينك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رب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وحقق </a:t>
            </a:r>
            <a:r>
              <a:rPr lang="ar-EG" sz="8000" b="1" dirty="0" smtClean="0">
                <a:solidFill>
                  <a:srgbClr val="00582A"/>
                </a:solidFill>
              </a:rPr>
              <a:t>الوعود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يسوع </a:t>
            </a:r>
            <a:r>
              <a:rPr lang="ar-EG" sz="8000" b="1" dirty="0" smtClean="0">
                <a:solidFill>
                  <a:srgbClr val="00582A"/>
                </a:solidFill>
              </a:rPr>
              <a:t>تمم قصدك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66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</a:p>
          <a:p>
            <a:pPr algn="ctr" rtl="1"/>
            <a:r>
              <a:rPr lang="ar-EG" sz="8000" b="1" dirty="0" smtClean="0"/>
              <a:t>مشهد جماله في خيالنا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بشوق </a:t>
            </a:r>
            <a:r>
              <a:rPr lang="ar-EG" sz="8000" b="1" dirty="0" smtClean="0"/>
              <a:t>منتظرين</a:t>
            </a:r>
          </a:p>
          <a:p>
            <a:pPr algn="ctr" rtl="1"/>
            <a:r>
              <a:rPr lang="ar-EG" sz="8000" b="1" dirty="0" smtClean="0"/>
              <a:t>لكن في صورة أتحول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لصورة </a:t>
            </a:r>
            <a:r>
              <a:rPr lang="ar-EG" sz="8000" b="1" dirty="0" smtClean="0"/>
              <a:t>أمامنا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42695"/>
            <a:ext cx="9982199" cy="8007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ar-EG" sz="8800" b="1" dirty="0" smtClean="0"/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وتتغير الأجساد يسوع ونشابه صورتك</a:t>
            </a:r>
          </a:p>
          <a:p>
            <a:pPr algn="ctr">
              <a:lnSpc>
                <a:spcPct val="150000"/>
              </a:lnSpc>
            </a:pP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قرار:</a:t>
            </a:r>
            <a:endParaRPr lang="ar-EG" sz="54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متين ترجع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راجينك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رب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وحقق </a:t>
            </a:r>
            <a:r>
              <a:rPr lang="ar-EG" sz="8000" b="1" dirty="0" smtClean="0">
                <a:solidFill>
                  <a:srgbClr val="00582A"/>
                </a:solidFill>
              </a:rPr>
              <a:t>الوعود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يسوع </a:t>
            </a:r>
            <a:r>
              <a:rPr lang="ar-EG" sz="8000" b="1" dirty="0" smtClean="0">
                <a:solidFill>
                  <a:srgbClr val="00582A"/>
                </a:solidFill>
              </a:rPr>
              <a:t>تمم قصدك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66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</a:p>
          <a:p>
            <a:pPr algn="ctr" rtl="1"/>
            <a:r>
              <a:rPr lang="ar-EG" sz="8000" b="1" dirty="0" smtClean="0"/>
              <a:t> وكمان هناك </a:t>
            </a:r>
            <a:r>
              <a:rPr lang="ar-EG" sz="8000" b="1" dirty="0" err="1" smtClean="0"/>
              <a:t>حنتقابل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مع الأحباب</a:t>
            </a:r>
          </a:p>
          <a:p>
            <a:pPr algn="ctr" rtl="1"/>
            <a:r>
              <a:rPr lang="ar-EG" sz="8000" b="1" dirty="0" smtClean="0"/>
              <a:t>بسنين صبرنا نستنا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أنت </a:t>
            </a:r>
            <a:r>
              <a:rPr lang="ar-EG" sz="8000" b="1" dirty="0" smtClean="0"/>
              <a:t>رجاءنا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154</Words>
  <Application>Microsoft Office PowerPoint</Application>
  <PresentationFormat>عرض على الشاشة (3:4)‏</PresentationFormat>
  <Paragraphs>81</Paragraphs>
  <Slides>17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266</cp:revision>
  <dcterms:created xsi:type="dcterms:W3CDTF">2021-12-07T14:30:00Z</dcterms:created>
  <dcterms:modified xsi:type="dcterms:W3CDTF">2022-06-20T09:07:31Z</dcterms:modified>
</cp:coreProperties>
</file>