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8" r:id="rId4"/>
    <p:sldId id="299" r:id="rId5"/>
    <p:sldId id="303" r:id="rId6"/>
    <p:sldId id="305" r:id="rId7"/>
    <p:sldId id="3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مسيحي للأرض </a:t>
            </a:r>
            <a:r>
              <a:rPr lang="ar-EG" altLang="zh-CN" sz="8000" b="1" dirty="0" err="1" smtClean="0"/>
              <a:t>جِيت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مسيحي للأرض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وبيننا مشيت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عاش حياتك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قال كلامك</a:t>
            </a:r>
            <a:br>
              <a:rPr lang="ar-EG" sz="8000" b="1" dirty="0" smtClean="0"/>
            </a:b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حبيبي رأسك حنيت</a:t>
            </a:r>
            <a:br>
              <a:rPr lang="ar-EG" sz="8000" b="1" dirty="0" smtClean="0"/>
            </a:br>
            <a:r>
              <a:rPr lang="ar-EG" sz="8000" b="1" dirty="0" smtClean="0"/>
              <a:t>بدموعك بكيت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شال صليبك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داق</a:t>
            </a:r>
            <a:r>
              <a:rPr lang="ar-EG" sz="8000" b="1" dirty="0" smtClean="0"/>
              <a:t> عذابك</a:t>
            </a:r>
            <a:br>
              <a:rPr lang="ar-EG" sz="8000" b="1" dirty="0" smtClean="0"/>
            </a:b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مسيحي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وقلت </a:t>
            </a:r>
            <a:r>
              <a:rPr lang="ar-EG" sz="8000" b="1" dirty="0" err="1" smtClean="0"/>
              <a:t>وناديت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مات بدالك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دمه سترك</a:t>
            </a:r>
            <a:br>
              <a:rPr lang="ar-EG" sz="8000" b="1" dirty="0" smtClean="0"/>
            </a:b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حبيبي قلبي سبيت</a:t>
            </a:r>
            <a:br>
              <a:rPr lang="ar-EG" sz="8000" b="1" dirty="0" smtClean="0"/>
            </a:br>
            <a:r>
              <a:rPr lang="ar-EG" sz="8000" b="1" dirty="0" smtClean="0"/>
              <a:t>لما ليك جريت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رب غيرك</a:t>
            </a:r>
            <a:br>
              <a:rPr lang="ar-EG" sz="8000" b="1" dirty="0" smtClean="0"/>
            </a:br>
            <a:r>
              <a:rPr lang="ar-EG" sz="8000" b="1" dirty="0" err="1" smtClean="0"/>
              <a:t>ده</a:t>
            </a:r>
            <a:r>
              <a:rPr lang="ar-EG" sz="8000" b="1" dirty="0" smtClean="0"/>
              <a:t> بيتي حضنك</a:t>
            </a:r>
            <a:br>
              <a:rPr lang="ar-EG" sz="8000" b="1" dirty="0" smtClean="0"/>
            </a:b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حبيبي رأسك حنيت</a:t>
            </a:r>
            <a:br>
              <a:rPr lang="ar-EG" sz="8000" b="1" dirty="0" smtClean="0"/>
            </a:br>
            <a:r>
              <a:rPr lang="ar-EG" sz="8000" b="1" dirty="0" smtClean="0"/>
              <a:t>بدموعك بكيت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شال صليبك</a:t>
            </a:r>
            <a:br>
              <a:rPr lang="ar-EG" sz="8000" b="1" dirty="0" smtClean="0"/>
            </a:br>
            <a:r>
              <a:rPr lang="ar-EG" sz="8000" b="1" dirty="0" err="1" smtClean="0"/>
              <a:t>مين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داق</a:t>
            </a:r>
            <a:r>
              <a:rPr lang="ar-EG" sz="8000" b="1" dirty="0" smtClean="0"/>
              <a:t> عذابك</a:t>
            </a:r>
            <a:br>
              <a:rPr lang="ar-EG" sz="8000" b="1" dirty="0" smtClean="0"/>
            </a:b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865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احول</a:t>
            </a:r>
            <a:r>
              <a:rPr lang="ar-EG" sz="8000" b="1" dirty="0" smtClean="0"/>
              <a:t> عيني عنك !!!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24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179</cp:revision>
  <dcterms:created xsi:type="dcterms:W3CDTF">2021-12-07T14:30:00Z</dcterms:created>
  <dcterms:modified xsi:type="dcterms:W3CDTF">2022-04-09T10:12:20Z</dcterms:modified>
</cp:coreProperties>
</file>