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98" r:id="rId4"/>
    <p:sldId id="299" r:id="rId5"/>
    <p:sldId id="303" r:id="rId6"/>
    <p:sldId id="305" r:id="rId7"/>
    <p:sldId id="30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0" d="100"/>
          <a:sy n="70" d="100"/>
        </p:scale>
        <p:origin x="-1050" y="-8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1255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altLang="zh-CN" sz="8000" b="1" dirty="0" smtClean="0"/>
              <a:t>مسيحي للأرض </a:t>
            </a:r>
            <a:r>
              <a:rPr lang="ar-EG" altLang="zh-CN" sz="8000" b="1" dirty="0" err="1" smtClean="0"/>
              <a:t>جِيت</a:t>
            </a:r>
            <a:endParaRPr lang="en-US" sz="80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مسيحي للأرض </a:t>
            </a:r>
            <a:r>
              <a:rPr lang="ar-EG" sz="8000" b="1" dirty="0" err="1" smtClean="0"/>
              <a:t>جيت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وبيننا مشيت</a:t>
            </a:r>
            <a:br>
              <a:rPr lang="ar-EG" sz="8000" b="1" dirty="0" smtClean="0"/>
            </a:br>
            <a:r>
              <a:rPr lang="ar-EG" sz="8000" b="1" dirty="0" err="1" smtClean="0"/>
              <a:t>مين</a:t>
            </a:r>
            <a:r>
              <a:rPr lang="ar-EG" sz="8000" b="1" dirty="0" smtClean="0"/>
              <a:t> عاش حياتك</a:t>
            </a:r>
            <a:br>
              <a:rPr lang="ar-EG" sz="8000" b="1" dirty="0" smtClean="0"/>
            </a:br>
            <a:r>
              <a:rPr lang="ar-EG" sz="8000" b="1" dirty="0" err="1" smtClean="0"/>
              <a:t>مين</a:t>
            </a:r>
            <a:r>
              <a:rPr lang="ar-EG" sz="8000" b="1" dirty="0" smtClean="0"/>
              <a:t> قال كلامك</a:t>
            </a:r>
            <a:br>
              <a:rPr lang="ar-EG" sz="8000" b="1" dirty="0" smtClean="0"/>
            </a:br>
            <a:r>
              <a:rPr lang="ar-EG" sz="8000" b="1" dirty="0" err="1" smtClean="0"/>
              <a:t>إزاي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احول</a:t>
            </a:r>
            <a:r>
              <a:rPr lang="ar-EG" sz="8000" b="1" dirty="0" smtClean="0"/>
              <a:t> عيني عنك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حبيبي رأسك حنيت</a:t>
            </a:r>
            <a:br>
              <a:rPr lang="ar-EG" sz="8000" b="1" dirty="0" smtClean="0"/>
            </a:br>
            <a:r>
              <a:rPr lang="ar-EG" sz="8000" b="1" dirty="0" smtClean="0"/>
              <a:t>بدموعك بكيت</a:t>
            </a:r>
            <a:br>
              <a:rPr lang="ar-EG" sz="8000" b="1" dirty="0" smtClean="0"/>
            </a:br>
            <a:r>
              <a:rPr lang="ar-EG" sz="8000" b="1" dirty="0" err="1" smtClean="0"/>
              <a:t>مين</a:t>
            </a:r>
            <a:r>
              <a:rPr lang="ar-EG" sz="8000" b="1" dirty="0" smtClean="0"/>
              <a:t> شال صليبك</a:t>
            </a:r>
            <a:br>
              <a:rPr lang="ar-EG" sz="8000" b="1" dirty="0" smtClean="0"/>
            </a:br>
            <a:r>
              <a:rPr lang="ar-EG" sz="8000" b="1" dirty="0" err="1" smtClean="0"/>
              <a:t>مين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داق</a:t>
            </a:r>
            <a:r>
              <a:rPr lang="ar-EG" sz="8000" b="1" dirty="0" smtClean="0"/>
              <a:t> عذابك</a:t>
            </a:r>
            <a:br>
              <a:rPr lang="ar-EG" sz="8000" b="1" dirty="0" smtClean="0"/>
            </a:br>
            <a:r>
              <a:rPr lang="ar-EG" sz="8000" b="1" dirty="0" err="1" smtClean="0"/>
              <a:t>إزاي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احول</a:t>
            </a:r>
            <a:r>
              <a:rPr lang="ar-EG" sz="8000" b="1" dirty="0" smtClean="0"/>
              <a:t> عيني عنك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مسيحي </a:t>
            </a:r>
            <a:r>
              <a:rPr lang="ar-EG" sz="8000" b="1" dirty="0" err="1" smtClean="0"/>
              <a:t>علشاني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جيت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وقلت </a:t>
            </a:r>
            <a:r>
              <a:rPr lang="ar-EG" sz="8000" b="1" dirty="0" err="1" smtClean="0"/>
              <a:t>وناديت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err="1" smtClean="0"/>
              <a:t>مين</a:t>
            </a:r>
            <a:r>
              <a:rPr lang="ar-EG" sz="8000" b="1" dirty="0" smtClean="0"/>
              <a:t> مات بدالك</a:t>
            </a:r>
            <a:br>
              <a:rPr lang="ar-EG" sz="8000" b="1" dirty="0" smtClean="0"/>
            </a:br>
            <a:r>
              <a:rPr lang="ar-EG" sz="8000" b="1" dirty="0" err="1" smtClean="0"/>
              <a:t>مين</a:t>
            </a:r>
            <a:r>
              <a:rPr lang="ar-EG" sz="8000" b="1" dirty="0" smtClean="0"/>
              <a:t> دمه سترك</a:t>
            </a:r>
            <a:br>
              <a:rPr lang="ar-EG" sz="8000" b="1" dirty="0" smtClean="0"/>
            </a:br>
            <a:r>
              <a:rPr lang="ar-EG" sz="8000" b="1" dirty="0" err="1" smtClean="0"/>
              <a:t>إزاي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احول</a:t>
            </a:r>
            <a:r>
              <a:rPr lang="ar-EG" sz="8000" b="1" dirty="0" smtClean="0"/>
              <a:t> عيني عنك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حبيبي قلبي سبيت</a:t>
            </a:r>
            <a:br>
              <a:rPr lang="ar-EG" sz="8000" b="1" dirty="0" smtClean="0"/>
            </a:br>
            <a:r>
              <a:rPr lang="ar-EG" sz="8000" b="1" dirty="0" smtClean="0"/>
              <a:t>لما ليك جريت</a:t>
            </a:r>
            <a:br>
              <a:rPr lang="ar-EG" sz="8000" b="1" dirty="0" smtClean="0"/>
            </a:br>
            <a:r>
              <a:rPr lang="ar-EG" sz="8000" b="1" dirty="0" err="1" smtClean="0"/>
              <a:t>مين</a:t>
            </a:r>
            <a:r>
              <a:rPr lang="ar-EG" sz="8000" b="1" dirty="0" smtClean="0"/>
              <a:t> رب غيرك</a:t>
            </a:r>
            <a:br>
              <a:rPr lang="ar-EG" sz="8000" b="1" dirty="0" smtClean="0"/>
            </a:br>
            <a:r>
              <a:rPr lang="ar-EG" sz="8000" b="1" dirty="0" err="1" smtClean="0"/>
              <a:t>ده</a:t>
            </a:r>
            <a:r>
              <a:rPr lang="ar-EG" sz="8000" b="1" dirty="0" smtClean="0"/>
              <a:t> بيتي حضنك</a:t>
            </a:r>
            <a:br>
              <a:rPr lang="ar-EG" sz="8000" b="1" dirty="0" smtClean="0"/>
            </a:br>
            <a:r>
              <a:rPr lang="ar-EG" sz="8000" b="1" dirty="0" err="1" smtClean="0"/>
              <a:t>إزاي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احول</a:t>
            </a:r>
            <a:r>
              <a:rPr lang="ar-EG" sz="8000" b="1" dirty="0" smtClean="0"/>
              <a:t> عيني عنك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حبيبي رأسك حنيت</a:t>
            </a:r>
            <a:br>
              <a:rPr lang="ar-EG" sz="8000" b="1" dirty="0" smtClean="0"/>
            </a:br>
            <a:r>
              <a:rPr lang="ar-EG" sz="8000" b="1" dirty="0" smtClean="0"/>
              <a:t>بدموعك بكيت</a:t>
            </a:r>
            <a:br>
              <a:rPr lang="ar-EG" sz="8000" b="1" dirty="0" smtClean="0"/>
            </a:br>
            <a:r>
              <a:rPr lang="ar-EG" sz="8000" b="1" dirty="0" err="1" smtClean="0"/>
              <a:t>مين</a:t>
            </a:r>
            <a:r>
              <a:rPr lang="ar-EG" sz="8000" b="1" dirty="0" smtClean="0"/>
              <a:t> شال صليبك</a:t>
            </a:r>
            <a:br>
              <a:rPr lang="ar-EG" sz="8000" b="1" dirty="0" smtClean="0"/>
            </a:br>
            <a:r>
              <a:rPr lang="ar-EG" sz="8000" b="1" dirty="0" err="1" smtClean="0"/>
              <a:t>مين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داق</a:t>
            </a:r>
            <a:r>
              <a:rPr lang="ar-EG" sz="8000" b="1" dirty="0" smtClean="0"/>
              <a:t> عذابك</a:t>
            </a:r>
            <a:br>
              <a:rPr lang="ar-EG" sz="8000" b="1" dirty="0" smtClean="0"/>
            </a:br>
            <a:r>
              <a:rPr lang="ar-EG" sz="8000" b="1" dirty="0" err="1" smtClean="0"/>
              <a:t>إزاي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احول</a:t>
            </a:r>
            <a:r>
              <a:rPr lang="ar-EG" sz="8000" b="1" dirty="0" smtClean="0"/>
              <a:t> عيني عنك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386548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 smtClean="0"/>
              <a:t>إزاي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احول</a:t>
            </a:r>
            <a:r>
              <a:rPr lang="ar-EG" sz="8000" b="1" dirty="0" smtClean="0"/>
              <a:t> عيني عنك !!!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1490</TotalTime>
  <Words>24</Words>
  <Application>Microsoft Office PowerPoint</Application>
  <PresentationFormat>عرض على الشاشة (3:4)‏</PresentationFormat>
  <Paragraphs>14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179</cp:revision>
  <dcterms:created xsi:type="dcterms:W3CDTF">2021-12-07T14:30:00Z</dcterms:created>
  <dcterms:modified xsi:type="dcterms:W3CDTF">2022-04-09T10:12:20Z</dcterms:modified>
</cp:coreProperties>
</file>