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298" r:id="rId5"/>
    <p:sldId id="299" r:id="rId6"/>
    <p:sldId id="300" r:id="rId7"/>
    <p:sldId id="301" r:id="rId8"/>
    <p:sldId id="30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نتشفع ونصلــي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(نتشفع ونصلــي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يا </a:t>
            </a:r>
            <a:r>
              <a:rPr lang="ar-EG" altLang="zh-CN" sz="8000" b="1" dirty="0" smtClean="0"/>
              <a:t>يسوع الغالـــي) </a:t>
            </a:r>
            <a:r>
              <a:rPr lang="ar-EG" altLang="zh-CN" sz="8000" b="1" dirty="0" smtClean="0"/>
              <a:t>2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حتى نشوف بلادي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تسبح ليك </a:t>
            </a:r>
            <a:r>
              <a:rPr lang="ar-EG" altLang="zh-CN" sz="8000" b="1" dirty="0" smtClean="0"/>
              <a:t>يا </a:t>
            </a:r>
            <a:r>
              <a:rPr lang="ar-EG" altLang="zh-CN" sz="8000" b="1" dirty="0" err="1" smtClean="0"/>
              <a:t>الفـادي</a:t>
            </a:r>
            <a:r>
              <a:rPr lang="ar-EG" altLang="zh-CN" sz="8000" b="1" dirty="0" smtClean="0"/>
              <a:t>) 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 (</a:t>
            </a:r>
            <a:r>
              <a:rPr lang="ar-EG" altLang="zh-CN" sz="8800" b="1" dirty="0" smtClean="0"/>
              <a:t>يا ربي يا العالــي 	المغرب بين </a:t>
            </a:r>
            <a:r>
              <a:rPr lang="ar-EG" altLang="zh-CN" sz="8800" b="1" dirty="0" err="1" smtClean="0"/>
              <a:t>يديكها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كنيستك </a:t>
            </a:r>
            <a:r>
              <a:rPr lang="ar-EG" altLang="zh-CN" sz="8800" b="1" dirty="0" smtClean="0"/>
              <a:t>تناديك</a:t>
            </a:r>
          </a:p>
          <a:p>
            <a:pPr algn="ctr" rtl="1"/>
            <a:r>
              <a:rPr lang="ar-EG" altLang="zh-CN" sz="8800" b="1" dirty="0" smtClean="0"/>
              <a:t>   بلادنا </a:t>
            </a:r>
            <a:r>
              <a:rPr lang="ar-EG" altLang="zh-CN" sz="8800" b="1" dirty="0" err="1" smtClean="0"/>
              <a:t>محتاجة</a:t>
            </a:r>
            <a:r>
              <a:rPr lang="ar-EG" altLang="zh-CN" sz="8800" b="1" dirty="0" smtClean="0"/>
              <a:t> ليــك)٢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0"/>
            <a:ext cx="9982199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(كل المدون تولي ليك	</a:t>
            </a:r>
            <a:endParaRPr lang="ar-EG" altLang="zh-CN" sz="8000" b="1" dirty="0" smtClean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وحدك </a:t>
            </a:r>
            <a:r>
              <a:rPr lang="ar-EG" altLang="zh-CN" sz="8000" b="1" dirty="0" smtClean="0"/>
              <a:t>وحدك يا ملك) 2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(نتشفع ونصلــي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يا </a:t>
            </a:r>
            <a:r>
              <a:rPr lang="ar-EG" altLang="zh-CN" sz="8000" b="1" dirty="0" smtClean="0"/>
              <a:t>يسوع الغالـــي) </a:t>
            </a:r>
            <a:r>
              <a:rPr lang="ar-EG" altLang="zh-CN" sz="8000" b="1" dirty="0" smtClean="0"/>
              <a:t>2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حتى نشوف بلادي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تسبح ليك </a:t>
            </a:r>
            <a:r>
              <a:rPr lang="ar-EG" altLang="zh-CN" sz="8000" b="1" dirty="0" smtClean="0"/>
              <a:t>يا </a:t>
            </a:r>
            <a:r>
              <a:rPr lang="ar-EG" altLang="zh-CN" sz="8000" b="1" dirty="0" err="1" smtClean="0"/>
              <a:t>الفـادي</a:t>
            </a:r>
            <a:r>
              <a:rPr lang="ar-EG" altLang="zh-CN" sz="8000" b="1" dirty="0" smtClean="0"/>
              <a:t>) 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بلادي </a:t>
            </a:r>
            <a:r>
              <a:rPr lang="ar-EG" altLang="zh-CN" sz="8800" b="1" dirty="0" err="1" smtClean="0"/>
              <a:t>انت</a:t>
            </a:r>
            <a:r>
              <a:rPr lang="ar-EG" altLang="zh-CN" sz="8800" b="1" dirty="0" smtClean="0"/>
              <a:t> تداويها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من </a:t>
            </a:r>
            <a:r>
              <a:rPr lang="ar-EG" altLang="zh-CN" sz="8800" b="1" dirty="0" smtClean="0"/>
              <a:t>لجراح </a:t>
            </a:r>
            <a:r>
              <a:rPr lang="ar-EG" altLang="zh-CN" sz="8800" b="1" dirty="0" smtClean="0"/>
              <a:t>تشفيهـا</a:t>
            </a:r>
          </a:p>
          <a:p>
            <a:pPr algn="ctr" rtl="1"/>
            <a:r>
              <a:rPr lang="ar-EG" altLang="zh-CN" sz="8800" b="1" dirty="0" smtClean="0"/>
              <a:t>عطف </a:t>
            </a:r>
            <a:r>
              <a:rPr lang="ar-EG" altLang="zh-CN" sz="8800" b="1" dirty="0" smtClean="0"/>
              <a:t>وحن عليها	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من </a:t>
            </a:r>
            <a:r>
              <a:rPr lang="ar-EG" altLang="zh-CN" sz="8800" b="1" dirty="0" smtClean="0"/>
              <a:t>الشر </a:t>
            </a:r>
            <a:r>
              <a:rPr lang="ar-EG" altLang="zh-CN" sz="8800" b="1" dirty="0" smtClean="0"/>
              <a:t>نجيهـــا)٢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(أو من كل البركات	</a:t>
            </a:r>
            <a:endParaRPr lang="ar-EG" altLang="zh-CN" sz="8000" b="1" dirty="0" smtClean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يا </a:t>
            </a:r>
            <a:r>
              <a:rPr lang="ar-EG" altLang="zh-CN" sz="8000" b="1" dirty="0" smtClean="0"/>
              <a:t>ربي جود عليهـا)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(نتشفع ونصلــي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يا </a:t>
            </a:r>
            <a:r>
              <a:rPr lang="ar-EG" altLang="zh-CN" sz="8000" b="1" dirty="0" smtClean="0"/>
              <a:t>يسوع الغالـــي) </a:t>
            </a:r>
            <a:r>
              <a:rPr lang="ar-EG" altLang="zh-CN" sz="8000" b="1" dirty="0" smtClean="0"/>
              <a:t>2</a:t>
            </a:r>
          </a:p>
          <a:p>
            <a:pPr algn="ctr" rtl="1"/>
            <a:r>
              <a:rPr lang="ar-EG" altLang="zh-CN" sz="8000" b="1" dirty="0" smtClean="0"/>
              <a:t>(</a:t>
            </a:r>
            <a:r>
              <a:rPr lang="ar-EG" altLang="zh-CN" sz="8000" b="1" dirty="0" smtClean="0"/>
              <a:t>حتى نشوف بلادي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تسبح ليك </a:t>
            </a:r>
            <a:r>
              <a:rPr lang="ar-EG" altLang="zh-CN" sz="8000" b="1" dirty="0" smtClean="0"/>
              <a:t>يا </a:t>
            </a:r>
            <a:r>
              <a:rPr lang="ar-EG" altLang="zh-CN" sz="8000" b="1" dirty="0" err="1" smtClean="0"/>
              <a:t>الفـادي</a:t>
            </a:r>
            <a:r>
              <a:rPr lang="ar-EG" altLang="zh-CN" sz="8000" b="1" dirty="0" smtClean="0"/>
              <a:t>) 2</a:t>
            </a:r>
            <a:endParaRPr lang="en-US" sz="8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31</Words>
  <Application>Microsoft Office PowerPoint</Application>
  <PresentationFormat>عرض على الشاشة (3:4)‏</PresentationFormat>
  <Paragraphs>24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175</cp:revision>
  <dcterms:created xsi:type="dcterms:W3CDTF">2021-12-07T14:30:00Z</dcterms:created>
  <dcterms:modified xsi:type="dcterms:W3CDTF">2022-04-07T13:31:44Z</dcterms:modified>
</cp:coreProperties>
</file>