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5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45899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altLang="zh-CN" sz="8000" b="1" dirty="0" smtClean="0"/>
              <a:t>نَجثو </a:t>
            </a:r>
            <a:r>
              <a:rPr lang="ar-EG" altLang="zh-CN" sz="8000" b="1" dirty="0" err="1" smtClean="0"/>
              <a:t>لكَ</a:t>
            </a:r>
            <a:r>
              <a:rPr lang="ar-EG" altLang="zh-CN" sz="8000" b="1" dirty="0" smtClean="0"/>
              <a:t> يا ربنا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نَجثو </a:t>
            </a:r>
            <a:r>
              <a:rPr lang="ar-EG" altLang="zh-CN" sz="8800" b="1" dirty="0" err="1" smtClean="0"/>
              <a:t>لكَ</a:t>
            </a:r>
            <a:r>
              <a:rPr lang="ar-EG" altLang="zh-CN" sz="8800" b="1" dirty="0" smtClean="0"/>
              <a:t> يا ربنا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ونَرفعُ </a:t>
            </a:r>
            <a:r>
              <a:rPr lang="ar-EG" altLang="zh-CN" sz="8800" b="1" dirty="0" smtClean="0"/>
              <a:t>اسمكَ </a:t>
            </a:r>
            <a:r>
              <a:rPr lang="ar-EG" altLang="zh-CN" sz="8800" b="1" dirty="0" smtClean="0"/>
              <a:t>العظيمْ </a:t>
            </a:r>
          </a:p>
          <a:p>
            <a:pPr algn="ctr" rtl="1"/>
            <a:r>
              <a:rPr lang="ar-EG" altLang="zh-CN" sz="8800" b="1" dirty="0" smtClean="0"/>
              <a:t>نُهدي </a:t>
            </a:r>
            <a:r>
              <a:rPr lang="ar-EG" altLang="zh-CN" sz="8800" b="1" dirty="0" err="1" smtClean="0"/>
              <a:t>لكَ</a:t>
            </a:r>
            <a:r>
              <a:rPr lang="ar-EG" altLang="zh-CN" sz="8800" b="1" dirty="0" smtClean="0"/>
              <a:t> إكرامنا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ونَحمدُ </a:t>
            </a:r>
            <a:r>
              <a:rPr lang="ar-EG" altLang="zh-CN" sz="8800" b="1" dirty="0" smtClean="0"/>
              <a:t>اسمكَ الكريمْ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يَسوعُ أنتَ خلاصُنا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أتيتَ </a:t>
            </a:r>
            <a:r>
              <a:rPr lang="ar-EG" altLang="zh-CN" sz="8800" b="1" dirty="0" smtClean="0"/>
              <a:t>كَيْ </a:t>
            </a:r>
            <a:r>
              <a:rPr lang="ar-EG" altLang="zh-CN" sz="8800" b="1" dirty="0" smtClean="0"/>
              <a:t>تَفدي الخُطاة</a:t>
            </a:r>
          </a:p>
          <a:p>
            <a:pPr algn="ctr" rtl="1"/>
            <a:r>
              <a:rPr lang="ar-EG" altLang="zh-CN" sz="8800" b="1" dirty="0" smtClean="0"/>
              <a:t>صُلبت </a:t>
            </a:r>
            <a:r>
              <a:rPr lang="ar-EG" altLang="zh-CN" sz="8800" b="1" dirty="0" smtClean="0"/>
              <a:t>فِدى نُفوسنا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كي </a:t>
            </a:r>
            <a:r>
              <a:rPr lang="ar-EG" altLang="zh-CN" sz="8800" b="1" dirty="0" smtClean="0"/>
              <a:t>تُهدي للموتى الحياة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3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يسوعُ أنتَ مليكُنا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أنتَ </a:t>
            </a:r>
            <a:r>
              <a:rPr lang="ar-EG" altLang="zh-CN" sz="8800" b="1" dirty="0" smtClean="0"/>
              <a:t>ربُّ ذِيْ </a:t>
            </a:r>
            <a:r>
              <a:rPr lang="ar-EG" altLang="zh-CN" sz="8800" b="1" dirty="0" smtClean="0"/>
              <a:t>الحياة </a:t>
            </a:r>
          </a:p>
          <a:p>
            <a:pPr algn="ctr" rtl="1"/>
            <a:r>
              <a:rPr lang="ar-EG" altLang="zh-CN" sz="8800" b="1" dirty="0" smtClean="0"/>
              <a:t>نُهديك </a:t>
            </a:r>
            <a:r>
              <a:rPr lang="ar-EG" altLang="zh-CN" sz="8800" b="1" dirty="0" smtClean="0"/>
              <a:t>شُكرَ قُلوبِنا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err="1" smtClean="0"/>
              <a:t>لكَ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تَنحني الجِباه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45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172</cp:revision>
  <dcterms:created xsi:type="dcterms:W3CDTF">2021-12-07T14:30:00Z</dcterms:created>
  <dcterms:modified xsi:type="dcterms:W3CDTF">2022-04-07T09:35:39Z</dcterms:modified>
</cp:coreProperties>
</file>