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5" r:id="rId3"/>
    <p:sldId id="403" r:id="rId4"/>
    <p:sldId id="406" r:id="rId5"/>
    <p:sldId id="40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نحن </a:t>
            </a:r>
            <a:r>
              <a:rPr lang="ar-EG" sz="6600" b="1" dirty="0" err="1" smtClean="0"/>
              <a:t>جايين</a:t>
            </a:r>
            <a:r>
              <a:rPr lang="ar-EG" sz="6600" b="1" dirty="0" smtClean="0"/>
              <a:t> ليك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</a:t>
            </a:r>
            <a:r>
              <a:rPr lang="en-US" sz="7200" b="1" dirty="0" smtClean="0"/>
              <a:t>-</a:t>
            </a:r>
            <a:r>
              <a:rPr lang="ar-EG" sz="7200" b="1" dirty="0" smtClean="0"/>
              <a:t> </a:t>
            </a:r>
            <a:endParaRPr lang="en-US" sz="7200" b="1" dirty="0" smtClean="0"/>
          </a:p>
          <a:p>
            <a:pPr algn="ctr" rtl="1"/>
            <a:r>
              <a:rPr lang="ar-EG" sz="7200" b="1" dirty="0" smtClean="0"/>
              <a:t>إحنا </a:t>
            </a:r>
            <a:r>
              <a:rPr lang="ar-EG" sz="7200" b="1" dirty="0" err="1" smtClean="0"/>
              <a:t>جايين</a:t>
            </a:r>
            <a:r>
              <a:rPr lang="ar-EG" sz="7200" b="1" dirty="0" smtClean="0"/>
              <a:t> ليك 2 </a:t>
            </a:r>
            <a:endParaRPr lang="en-US" sz="7200" b="1" dirty="0" smtClean="0"/>
          </a:p>
          <a:p>
            <a:pPr algn="ctr" rtl="1"/>
            <a:r>
              <a:rPr lang="ar-EG" sz="7200" b="1" dirty="0" smtClean="0"/>
              <a:t>بكل </a:t>
            </a:r>
            <a:r>
              <a:rPr lang="ar-EG" sz="7200" b="1" dirty="0" smtClean="0"/>
              <a:t>شوق </a:t>
            </a:r>
            <a:r>
              <a:rPr lang="ar-EG" sz="7200" b="1" dirty="0" err="1" smtClean="0"/>
              <a:t>جايين</a:t>
            </a:r>
            <a:r>
              <a:rPr lang="ar-EG" sz="7200" b="1" dirty="0" smtClean="0"/>
              <a:t> ليك</a:t>
            </a:r>
          </a:p>
          <a:p>
            <a:pPr algn="ctr" rtl="1"/>
            <a:r>
              <a:rPr lang="ar-EG" sz="7200" b="1" dirty="0" smtClean="0"/>
              <a:t>تحت الصليب راكعين ليك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13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ملك الملوك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(</a:t>
            </a:r>
            <a:r>
              <a:rPr lang="ar-EG" sz="8800" b="1" dirty="0" smtClean="0"/>
              <a:t>هو يسوع )2 </a:t>
            </a:r>
            <a:endParaRPr lang="en-US" sz="8800" b="1" dirty="0" smtClean="0"/>
          </a:p>
          <a:p>
            <a:pPr algn="ctr" rtl="1"/>
            <a:r>
              <a:rPr lang="ar-EG" sz="8800" b="1" dirty="0" err="1" smtClean="0"/>
              <a:t>حنغني</a:t>
            </a:r>
            <a:r>
              <a:rPr lang="ar-EG" sz="8800" b="1" dirty="0" smtClean="0"/>
              <a:t> </a:t>
            </a:r>
            <a:r>
              <a:rPr lang="ar-EG" sz="8800" b="1" dirty="0" smtClean="0"/>
              <a:t>ليك ونعظمك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/>
              <a:t>-2</a:t>
            </a:r>
          </a:p>
          <a:p>
            <a:pPr algn="ctr" rtl="1"/>
            <a:r>
              <a:rPr lang="ar-EG" sz="8000" b="1" dirty="0" smtClean="0"/>
              <a:t>إحنا </a:t>
            </a:r>
            <a:r>
              <a:rPr lang="ar-EG" sz="8000" b="1" dirty="0" smtClean="0"/>
              <a:t>فرحانين</a:t>
            </a:r>
            <a:r>
              <a:rPr lang="en-US" sz="8000" b="1" dirty="0" smtClean="0"/>
              <a:t> </a:t>
            </a:r>
            <a:r>
              <a:rPr lang="ar-EG" sz="8000" b="1" dirty="0" smtClean="0"/>
              <a:t>2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وسط الصعاب </a:t>
            </a:r>
            <a:r>
              <a:rPr lang="ar-EG" sz="8000" b="1" dirty="0" smtClean="0"/>
              <a:t>فرحانين</a:t>
            </a:r>
          </a:p>
          <a:p>
            <a:pPr algn="ctr" rtl="1"/>
            <a:r>
              <a:rPr lang="ar-EG" sz="8000" b="1" dirty="0" smtClean="0"/>
              <a:t>وفي يسوع منتصرين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908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سر الفرح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(</a:t>
            </a:r>
            <a:r>
              <a:rPr lang="ar-EG" sz="8800" b="1" dirty="0" smtClean="0"/>
              <a:t>هو يسوع )2 </a:t>
            </a:r>
            <a:endParaRPr lang="en-US" sz="8800" b="1" dirty="0" smtClean="0"/>
          </a:p>
          <a:p>
            <a:pPr algn="ctr" rtl="1"/>
            <a:r>
              <a:rPr lang="ar-EG" sz="8800" b="1" dirty="0" err="1" smtClean="0"/>
              <a:t>حنغني</a:t>
            </a:r>
            <a:r>
              <a:rPr lang="ar-EG" sz="8800" b="1" dirty="0" smtClean="0"/>
              <a:t> </a:t>
            </a:r>
            <a:r>
              <a:rPr lang="ar-EG" sz="8800" b="1" dirty="0" smtClean="0"/>
              <a:t>ليك ونعظمك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49</Words>
  <Application>Microsoft Office PowerPoint</Application>
  <PresentationFormat>عرض على الشاشة (3:4)‏</PresentationFormat>
  <Paragraphs>20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267</cp:revision>
  <dcterms:created xsi:type="dcterms:W3CDTF">2021-12-07T14:30:00Z</dcterms:created>
  <dcterms:modified xsi:type="dcterms:W3CDTF">2022-06-20T08:55:23Z</dcterms:modified>
</cp:coreProperties>
</file>