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75" r:id="rId2"/>
    <p:sldId id="277" r:id="rId3"/>
    <p:sldId id="274" r:id="rId4"/>
    <p:sldId id="294" r:id="rId5"/>
    <p:sldId id="295" r:id="rId6"/>
    <p:sldId id="296" r:id="rId7"/>
    <p:sldId id="29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 xmlns="">
        <p14:section name="Default Section" id="{7FF20E8B-AD12-439D-9E17-619C6F38680D}">
          <p14:sldIdLst>
            <p14:sldId id="275"/>
            <p14:sldId id="277"/>
            <p14:sldId id="274"/>
            <p14:sldId id="307"/>
            <p14:sldId id="303"/>
            <p14:sldId id="306"/>
            <p14:sldId id="308"/>
            <p14:sldId id="30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7941" autoAdjust="0"/>
    <p:restoredTop sz="94660"/>
  </p:normalViewPr>
  <p:slideViewPr>
    <p:cSldViewPr>
      <p:cViewPr>
        <p:scale>
          <a:sx n="70" d="100"/>
          <a:sy n="70" d="100"/>
        </p:scale>
        <p:origin x="-1050" y="-80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4/7/2022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4/7/2022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4/7/2022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-71255"/>
            <a:ext cx="91440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 smtClean="0"/>
              <a:t>تـرنيــمة</a:t>
            </a:r>
            <a:endParaRPr lang="ar-EG" sz="8000" b="1" dirty="0"/>
          </a:p>
          <a:p>
            <a:pPr algn="ctr" rtl="1">
              <a:lnSpc>
                <a:spcPct val="150000"/>
              </a:lnSpc>
            </a:pPr>
            <a:r>
              <a:rPr lang="ar-EG" altLang="zh-CN" sz="8000" b="1" dirty="0" smtClean="0"/>
              <a:t>ندخل ديارك بالتهليل</a:t>
            </a:r>
            <a:endParaRPr lang="en-US" sz="8000" b="1" dirty="0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774442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altLang="zh-CN" sz="8000" b="1" dirty="0" smtClean="0"/>
              <a:t>  ندخل </a:t>
            </a:r>
            <a:r>
              <a:rPr lang="ar-EG" altLang="zh-CN" sz="8000" b="1" dirty="0" smtClean="0"/>
              <a:t>ديارك بالتهليل	</a:t>
            </a:r>
            <a:endParaRPr lang="ar-EG" altLang="zh-CN" sz="8000" b="1" dirty="0" smtClean="0"/>
          </a:p>
          <a:p>
            <a:pPr algn="ctr" rtl="1"/>
            <a:r>
              <a:rPr lang="ar-EG" altLang="zh-CN" sz="8000" b="1" dirty="0" err="1" smtClean="0"/>
              <a:t>لــكَ</a:t>
            </a:r>
            <a:r>
              <a:rPr lang="ar-EG" altLang="zh-CN" sz="8000" b="1" dirty="0" smtClean="0"/>
              <a:t> سيــدي الجليل  </a:t>
            </a:r>
          </a:p>
          <a:p>
            <a:pPr algn="ctr" rtl="1"/>
            <a:r>
              <a:rPr lang="ar-EG" altLang="zh-CN" sz="8000" b="1" dirty="0" smtClean="0"/>
              <a:t> (نترنمْ </a:t>
            </a:r>
            <a:r>
              <a:rPr lang="ar-EG" altLang="zh-CN" sz="8000" b="1" dirty="0" smtClean="0"/>
              <a:t>بِصوتِ النَّشيد	</a:t>
            </a:r>
            <a:endParaRPr lang="ar-EG" altLang="zh-CN" sz="8000" b="1" dirty="0" smtClean="0"/>
          </a:p>
          <a:p>
            <a:pPr algn="ctr" rtl="1"/>
            <a:r>
              <a:rPr lang="ar-EG" altLang="zh-CN" sz="8000" b="1" dirty="0" err="1" smtClean="0"/>
              <a:t>لكَ</a:t>
            </a:r>
            <a:r>
              <a:rPr lang="ar-EG" altLang="zh-CN" sz="8000" b="1" dirty="0" smtClean="0"/>
              <a:t> </a:t>
            </a:r>
            <a:r>
              <a:rPr lang="ar-EG" altLang="zh-CN" sz="8000" b="1" dirty="0" smtClean="0"/>
              <a:t>يا ربنا </a:t>
            </a:r>
            <a:r>
              <a:rPr lang="ar-EG" altLang="zh-CN" sz="8000" b="1" dirty="0" smtClean="0"/>
              <a:t>المَجِيـدْ)٢</a:t>
            </a:r>
            <a:endParaRPr lang="en-US" sz="8000" b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457200" y="609600"/>
            <a:ext cx="83058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en-US" sz="7200" b="1" dirty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286000" y="3036585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304800"/>
            <a:ext cx="9144000" cy="55168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altLang="zh-CN" sz="8000" b="1" dirty="0" err="1" smtClean="0"/>
              <a:t>إفتح</a:t>
            </a:r>
            <a:r>
              <a:rPr lang="ar-EG" altLang="zh-CN" sz="8000" b="1" dirty="0" smtClean="0"/>
              <a:t> </a:t>
            </a:r>
            <a:r>
              <a:rPr lang="ar-EG" altLang="zh-CN" sz="8000" b="1" dirty="0" smtClean="0"/>
              <a:t>آذاننا فنسمعَ صَوتـكَ </a:t>
            </a:r>
          </a:p>
          <a:p>
            <a:pPr algn="ctr" rtl="1">
              <a:lnSpc>
                <a:spcPct val="150000"/>
              </a:lnSpc>
            </a:pPr>
            <a:r>
              <a:rPr lang="ar-EG" altLang="zh-CN" sz="8000" b="1" dirty="0" err="1" smtClean="0"/>
              <a:t>إفتح</a:t>
            </a:r>
            <a:r>
              <a:rPr lang="ar-EG" altLang="zh-CN" sz="8000" b="1" dirty="0" smtClean="0"/>
              <a:t> عيوننا فنرى قُوتَــكَ</a:t>
            </a:r>
          </a:p>
          <a:p>
            <a:pPr algn="ctr" rtl="1">
              <a:lnSpc>
                <a:spcPct val="150000"/>
              </a:lnSpc>
            </a:pPr>
            <a:r>
              <a:rPr lang="ar-EG" altLang="zh-CN" sz="7500" b="1" dirty="0" smtClean="0"/>
              <a:t>(</a:t>
            </a:r>
            <a:r>
              <a:rPr lang="ar-EG" altLang="zh-CN" sz="7500" b="1" dirty="0" smtClean="0"/>
              <a:t>طهِّر </a:t>
            </a:r>
            <a:r>
              <a:rPr lang="ar-EG" altLang="zh-CN" sz="7500" b="1" dirty="0" smtClean="0"/>
              <a:t>قُلوبَنا </a:t>
            </a:r>
            <a:r>
              <a:rPr lang="ar-EG" altLang="zh-CN" sz="7500" b="1" dirty="0" err="1" smtClean="0"/>
              <a:t>واجعلْهابيتـكَ</a:t>
            </a:r>
            <a:r>
              <a:rPr lang="ar-EG" altLang="zh-CN" sz="7500" b="1" dirty="0" smtClean="0"/>
              <a:t>)</a:t>
            </a:r>
            <a:r>
              <a:rPr lang="ar-EG" altLang="zh-CN" sz="6000" b="1" dirty="0" smtClean="0"/>
              <a:t>2</a:t>
            </a:r>
            <a:endParaRPr lang="en-US" sz="7500" b="1" dirty="0" smtClean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774442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altLang="zh-CN" sz="8000" b="1" dirty="0" smtClean="0"/>
              <a:t>  ندخل </a:t>
            </a:r>
            <a:r>
              <a:rPr lang="ar-EG" altLang="zh-CN" sz="8000" b="1" dirty="0" smtClean="0"/>
              <a:t>ديارك بالتهليل	</a:t>
            </a:r>
            <a:endParaRPr lang="ar-EG" altLang="zh-CN" sz="8000" b="1" dirty="0" smtClean="0"/>
          </a:p>
          <a:p>
            <a:pPr algn="ctr" rtl="1"/>
            <a:r>
              <a:rPr lang="ar-EG" altLang="zh-CN" sz="8000" b="1" dirty="0" err="1" smtClean="0"/>
              <a:t>لــكَ</a:t>
            </a:r>
            <a:r>
              <a:rPr lang="ar-EG" altLang="zh-CN" sz="8000" b="1" dirty="0" smtClean="0"/>
              <a:t> سيــدي الجليل  </a:t>
            </a:r>
          </a:p>
          <a:p>
            <a:pPr algn="ctr" rtl="1"/>
            <a:r>
              <a:rPr lang="ar-EG" altLang="zh-CN" sz="8000" b="1" dirty="0" smtClean="0"/>
              <a:t> (نترنمْ </a:t>
            </a:r>
            <a:r>
              <a:rPr lang="ar-EG" altLang="zh-CN" sz="8000" b="1" dirty="0" smtClean="0"/>
              <a:t>بِصوتِ النَّشيد	</a:t>
            </a:r>
            <a:endParaRPr lang="ar-EG" altLang="zh-CN" sz="8000" b="1" dirty="0" smtClean="0"/>
          </a:p>
          <a:p>
            <a:pPr algn="ctr" rtl="1"/>
            <a:r>
              <a:rPr lang="ar-EG" altLang="zh-CN" sz="8000" b="1" dirty="0" err="1" smtClean="0"/>
              <a:t>لكَ</a:t>
            </a:r>
            <a:r>
              <a:rPr lang="ar-EG" altLang="zh-CN" sz="8000" b="1" dirty="0" smtClean="0"/>
              <a:t> </a:t>
            </a:r>
            <a:r>
              <a:rPr lang="ar-EG" altLang="zh-CN" sz="8000" b="1" dirty="0" smtClean="0"/>
              <a:t>يا ربنا </a:t>
            </a:r>
            <a:r>
              <a:rPr lang="ar-EG" altLang="zh-CN" sz="8000" b="1" dirty="0" smtClean="0"/>
              <a:t>المَجِيـدْ)٢</a:t>
            </a:r>
            <a:endParaRPr lang="en-US" sz="8000" b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457200" y="609600"/>
            <a:ext cx="83058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en-US" sz="7200" b="1" dirty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286000" y="3036585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304800"/>
            <a:ext cx="9144000" cy="55168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altLang="zh-CN" sz="8000" b="1" dirty="0" err="1" smtClean="0"/>
              <a:t>إفتح</a:t>
            </a:r>
            <a:r>
              <a:rPr lang="ar-EG" altLang="zh-CN" sz="8000" b="1" dirty="0" smtClean="0"/>
              <a:t> </a:t>
            </a:r>
            <a:r>
              <a:rPr lang="ar-EG" altLang="zh-CN" sz="8000" b="1" dirty="0" smtClean="0"/>
              <a:t>آذاننا فنسمعَ صَوتـكَ </a:t>
            </a:r>
          </a:p>
          <a:p>
            <a:pPr algn="ctr" rtl="1">
              <a:lnSpc>
                <a:spcPct val="150000"/>
              </a:lnSpc>
            </a:pPr>
            <a:r>
              <a:rPr lang="ar-EG" altLang="zh-CN" sz="8000" b="1" dirty="0" err="1" smtClean="0"/>
              <a:t>إفتح</a:t>
            </a:r>
            <a:r>
              <a:rPr lang="ar-EG" altLang="zh-CN" sz="8000" b="1" dirty="0" smtClean="0"/>
              <a:t> عيوننا فنرى قُوتَــكَ</a:t>
            </a:r>
          </a:p>
          <a:p>
            <a:pPr algn="ctr" rtl="1">
              <a:lnSpc>
                <a:spcPct val="150000"/>
              </a:lnSpc>
            </a:pPr>
            <a:r>
              <a:rPr lang="ar-EG" altLang="zh-CN" sz="7500" b="1" dirty="0" smtClean="0"/>
              <a:t>(</a:t>
            </a:r>
            <a:r>
              <a:rPr lang="ar-EG" altLang="zh-CN" sz="7500" b="1" dirty="0" smtClean="0"/>
              <a:t>طهِّر </a:t>
            </a:r>
            <a:r>
              <a:rPr lang="ar-EG" altLang="zh-CN" sz="7500" b="1" dirty="0" smtClean="0"/>
              <a:t>قُلوبَنا </a:t>
            </a:r>
            <a:r>
              <a:rPr lang="ar-EG" altLang="zh-CN" sz="7500" b="1" dirty="0" err="1" smtClean="0"/>
              <a:t>واجعلْهابيتـكَ</a:t>
            </a:r>
            <a:r>
              <a:rPr lang="ar-EG" altLang="zh-CN" sz="7500" b="1" dirty="0" smtClean="0"/>
              <a:t>)</a:t>
            </a:r>
            <a:r>
              <a:rPr lang="ar-EG" altLang="zh-CN" sz="6000" b="1" dirty="0" smtClean="0"/>
              <a:t>2</a:t>
            </a:r>
            <a:endParaRPr lang="en-US" sz="7500" b="1" dirty="0" smtClean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774442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altLang="zh-CN" sz="8000" b="1" dirty="0" smtClean="0"/>
              <a:t>  ندخل </a:t>
            </a:r>
            <a:r>
              <a:rPr lang="ar-EG" altLang="zh-CN" sz="8000" b="1" dirty="0" smtClean="0"/>
              <a:t>ديارك بالتهليل	</a:t>
            </a:r>
            <a:endParaRPr lang="ar-EG" altLang="zh-CN" sz="8000" b="1" dirty="0" smtClean="0"/>
          </a:p>
          <a:p>
            <a:pPr algn="ctr" rtl="1"/>
            <a:r>
              <a:rPr lang="ar-EG" altLang="zh-CN" sz="8000" b="1" dirty="0" err="1" smtClean="0"/>
              <a:t>لــكَ</a:t>
            </a:r>
            <a:r>
              <a:rPr lang="ar-EG" altLang="zh-CN" sz="8000" b="1" dirty="0" smtClean="0"/>
              <a:t> سيــدي الجليل  </a:t>
            </a:r>
          </a:p>
          <a:p>
            <a:pPr algn="ctr" rtl="1"/>
            <a:r>
              <a:rPr lang="ar-EG" altLang="zh-CN" sz="8000" b="1" dirty="0" smtClean="0"/>
              <a:t> (نترنمْ </a:t>
            </a:r>
            <a:r>
              <a:rPr lang="ar-EG" altLang="zh-CN" sz="8000" b="1" dirty="0" smtClean="0"/>
              <a:t>بِصوتِ النَّشيد	</a:t>
            </a:r>
            <a:endParaRPr lang="ar-EG" altLang="zh-CN" sz="8000" b="1" dirty="0" smtClean="0"/>
          </a:p>
          <a:p>
            <a:pPr algn="ctr" rtl="1"/>
            <a:r>
              <a:rPr lang="ar-EG" altLang="zh-CN" sz="8000" b="1" dirty="0" err="1" smtClean="0"/>
              <a:t>لكَ</a:t>
            </a:r>
            <a:r>
              <a:rPr lang="ar-EG" altLang="zh-CN" sz="8000" b="1" dirty="0" smtClean="0"/>
              <a:t> </a:t>
            </a:r>
            <a:r>
              <a:rPr lang="ar-EG" altLang="zh-CN" sz="8000" b="1" dirty="0" smtClean="0"/>
              <a:t>يا ربنا </a:t>
            </a:r>
            <a:r>
              <a:rPr lang="ar-EG" altLang="zh-CN" sz="8000" b="1" dirty="0" smtClean="0"/>
              <a:t>المَجِيـدْ)٢</a:t>
            </a:r>
            <a:endParaRPr lang="en-US" sz="8000" b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 smtClean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68067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1483</TotalTime>
  <Words>40</Words>
  <Application>Microsoft Office PowerPoint</Application>
  <PresentationFormat>عرض على الشاشة (3:4)‏</PresentationFormat>
  <Paragraphs>20</Paragraphs>
  <Slides>7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7</vt:i4>
      </vt:variant>
    </vt:vector>
  </HeadingPairs>
  <TitlesOfParts>
    <vt:vector size="8" baseType="lpstr">
      <vt:lpstr>Office Theme</vt:lpstr>
      <vt:lpstr>الشريحة 1</vt:lpstr>
      <vt:lpstr>الشريحة 2</vt:lpstr>
      <vt:lpstr>الشريحة 3</vt:lpstr>
      <vt:lpstr>الشريحة 4</vt:lpstr>
      <vt:lpstr>الشريحة 5</vt:lpstr>
      <vt:lpstr>الشريحة 6</vt:lpstr>
      <vt:lpstr>الشريحة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175</cp:revision>
  <dcterms:created xsi:type="dcterms:W3CDTF">2021-12-07T14:30:00Z</dcterms:created>
  <dcterms:modified xsi:type="dcterms:W3CDTF">2022-04-07T13:13:56Z</dcterms:modified>
</cp:coreProperties>
</file>