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74" r:id="rId4"/>
    <p:sldId id="294" r:id="rId5"/>
    <p:sldId id="295" r:id="rId6"/>
    <p:sldId id="29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ندخل ديارك بالتهليل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  ندخل </a:t>
            </a:r>
            <a:r>
              <a:rPr lang="ar-EG" altLang="zh-CN" sz="8000" b="1" dirty="0" smtClean="0"/>
              <a:t>ديارك بالتهليل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لــكَ</a:t>
            </a:r>
            <a:r>
              <a:rPr lang="ar-EG" altLang="zh-CN" sz="8000" b="1" dirty="0" smtClean="0"/>
              <a:t> سيــدي الجليل  </a:t>
            </a:r>
          </a:p>
          <a:p>
            <a:pPr algn="ctr" rtl="1"/>
            <a:r>
              <a:rPr lang="ar-EG" altLang="zh-CN" sz="8000" b="1" dirty="0" smtClean="0"/>
              <a:t> (نترنمْ </a:t>
            </a:r>
            <a:r>
              <a:rPr lang="ar-EG" altLang="zh-CN" sz="8000" b="1" dirty="0" smtClean="0"/>
              <a:t>بِصوتِ النَّشيد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لكَ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يا ربنا </a:t>
            </a:r>
            <a:r>
              <a:rPr lang="ar-EG" altLang="zh-CN" sz="8000" b="1" dirty="0" smtClean="0"/>
              <a:t>المَجِيـدْ)٢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 err="1" smtClean="0"/>
              <a:t>إفتح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آذاننا فنسمعَ صَوتـكَ 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 err="1" smtClean="0"/>
              <a:t>إفتح</a:t>
            </a:r>
            <a:r>
              <a:rPr lang="ar-EG" altLang="zh-CN" sz="8000" b="1" dirty="0" smtClean="0"/>
              <a:t> عيوننا فنرى قُوتَــكَ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7500" b="1" dirty="0" smtClean="0"/>
              <a:t>(</a:t>
            </a:r>
            <a:r>
              <a:rPr lang="ar-EG" altLang="zh-CN" sz="7500" b="1" dirty="0" smtClean="0"/>
              <a:t>طهِّر </a:t>
            </a:r>
            <a:r>
              <a:rPr lang="ar-EG" altLang="zh-CN" sz="7500" b="1" dirty="0" smtClean="0"/>
              <a:t>قُلوبَنا </a:t>
            </a:r>
            <a:r>
              <a:rPr lang="ar-EG" altLang="zh-CN" sz="7500" b="1" dirty="0" err="1" smtClean="0"/>
              <a:t>واجعلْهابيتـكَ</a:t>
            </a:r>
            <a:r>
              <a:rPr lang="ar-EG" altLang="zh-CN" sz="7500" b="1" dirty="0" smtClean="0"/>
              <a:t>)</a:t>
            </a:r>
            <a:r>
              <a:rPr lang="ar-EG" altLang="zh-CN" sz="6000" b="1" dirty="0" smtClean="0"/>
              <a:t>2</a:t>
            </a:r>
            <a:endParaRPr lang="en-US" sz="75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  ندخل </a:t>
            </a:r>
            <a:r>
              <a:rPr lang="ar-EG" altLang="zh-CN" sz="8000" b="1" dirty="0" smtClean="0"/>
              <a:t>ديارك بالتهليل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لــكَ</a:t>
            </a:r>
            <a:r>
              <a:rPr lang="ar-EG" altLang="zh-CN" sz="8000" b="1" dirty="0" smtClean="0"/>
              <a:t> سيــدي الجليل  </a:t>
            </a:r>
          </a:p>
          <a:p>
            <a:pPr algn="ctr" rtl="1"/>
            <a:r>
              <a:rPr lang="ar-EG" altLang="zh-CN" sz="8000" b="1" dirty="0" smtClean="0"/>
              <a:t> (نترنمْ </a:t>
            </a:r>
            <a:r>
              <a:rPr lang="ar-EG" altLang="zh-CN" sz="8000" b="1" dirty="0" smtClean="0"/>
              <a:t>بِصوتِ النَّشيد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لكَ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يا ربنا </a:t>
            </a:r>
            <a:r>
              <a:rPr lang="ar-EG" altLang="zh-CN" sz="8000" b="1" dirty="0" smtClean="0"/>
              <a:t>المَجِيـدْ)٢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 err="1" smtClean="0"/>
              <a:t>إفتح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آذاننا فنسمعَ صَوتـكَ 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 err="1" smtClean="0"/>
              <a:t>إفتح</a:t>
            </a:r>
            <a:r>
              <a:rPr lang="ar-EG" altLang="zh-CN" sz="8000" b="1" dirty="0" smtClean="0"/>
              <a:t> عيوننا فنرى قُوتَــكَ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7500" b="1" dirty="0" smtClean="0"/>
              <a:t>(</a:t>
            </a:r>
            <a:r>
              <a:rPr lang="ar-EG" altLang="zh-CN" sz="7500" b="1" dirty="0" smtClean="0"/>
              <a:t>طهِّر </a:t>
            </a:r>
            <a:r>
              <a:rPr lang="ar-EG" altLang="zh-CN" sz="7500" b="1" dirty="0" smtClean="0"/>
              <a:t>قُلوبَنا </a:t>
            </a:r>
            <a:r>
              <a:rPr lang="ar-EG" altLang="zh-CN" sz="7500" b="1" dirty="0" err="1" smtClean="0"/>
              <a:t>واجعلْهابيتـكَ</a:t>
            </a:r>
            <a:r>
              <a:rPr lang="ar-EG" altLang="zh-CN" sz="7500" b="1" dirty="0" smtClean="0"/>
              <a:t>)</a:t>
            </a:r>
            <a:r>
              <a:rPr lang="ar-EG" altLang="zh-CN" sz="6000" b="1" dirty="0" smtClean="0"/>
              <a:t>2</a:t>
            </a:r>
            <a:endParaRPr lang="en-US" sz="75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  ندخل </a:t>
            </a:r>
            <a:r>
              <a:rPr lang="ar-EG" altLang="zh-CN" sz="8000" b="1" dirty="0" smtClean="0"/>
              <a:t>ديارك بالتهليل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لــكَ</a:t>
            </a:r>
            <a:r>
              <a:rPr lang="ar-EG" altLang="zh-CN" sz="8000" b="1" dirty="0" smtClean="0"/>
              <a:t> سيــدي الجليل  </a:t>
            </a:r>
          </a:p>
          <a:p>
            <a:pPr algn="ctr" rtl="1"/>
            <a:r>
              <a:rPr lang="ar-EG" altLang="zh-CN" sz="8000" b="1" dirty="0" smtClean="0"/>
              <a:t> (نترنمْ </a:t>
            </a:r>
            <a:r>
              <a:rPr lang="ar-EG" altLang="zh-CN" sz="8000" b="1" dirty="0" smtClean="0"/>
              <a:t>بِصوتِ النَّشيد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لكَ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يا ربنا </a:t>
            </a:r>
            <a:r>
              <a:rPr lang="ar-EG" altLang="zh-CN" sz="8000" b="1" dirty="0" smtClean="0"/>
              <a:t>المَجِيـدْ)٢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40</Words>
  <Application>Microsoft Office PowerPoint</Application>
  <PresentationFormat>عرض على الشاشة (3:4)‏</PresentationFormat>
  <Paragraphs>20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175</cp:revision>
  <dcterms:created xsi:type="dcterms:W3CDTF">2021-12-07T14:30:00Z</dcterms:created>
  <dcterms:modified xsi:type="dcterms:W3CDTF">2022-04-07T13:13:56Z</dcterms:modified>
</cp:coreProperties>
</file>