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68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هل علمتَ كيفَ إلهي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600" y="6858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 (</a:t>
            </a:r>
            <a:r>
              <a:rPr lang="ar-EG" sz="8000" b="1" dirty="0" smtClean="0"/>
              <a:t>هل علمتَ كيفَ إلهي	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بروحهِ </a:t>
            </a:r>
            <a:r>
              <a:rPr lang="ar-EG" sz="8000" b="1" dirty="0" smtClean="0"/>
              <a:t>يَشفي </a:t>
            </a:r>
            <a:r>
              <a:rPr lang="ar-EG" sz="8000" b="1" dirty="0" smtClean="0"/>
              <a:t>ويُريح</a:t>
            </a:r>
          </a:p>
          <a:p>
            <a:pPr algn="ctr" rtl="1"/>
            <a:r>
              <a:rPr lang="ar-EG" sz="8000" b="1" dirty="0" smtClean="0"/>
              <a:t>يُطلقَ </a:t>
            </a:r>
            <a:r>
              <a:rPr lang="ar-EG" sz="8000" b="1" dirty="0" smtClean="0"/>
              <a:t>المأسورَ </a:t>
            </a:r>
            <a:r>
              <a:rPr lang="ar-EG" sz="8000" b="1" dirty="0" smtClean="0"/>
              <a:t>حُـراً</a:t>
            </a:r>
          </a:p>
          <a:p>
            <a:pPr algn="ctr" rtl="1"/>
            <a:r>
              <a:rPr lang="ar-EG" sz="8000" b="1" dirty="0" smtClean="0"/>
              <a:t>	وقيودَ الشعوبِ </a:t>
            </a:r>
            <a:r>
              <a:rPr lang="ar-EG" sz="8000" b="1" dirty="0" smtClean="0"/>
              <a:t>يُزيح)</a:t>
            </a:r>
            <a:r>
              <a:rPr lang="ar-EG" sz="5400" b="1" dirty="0" smtClean="0"/>
              <a:t> </a:t>
            </a:r>
            <a:r>
              <a:rPr lang="ar-EG" sz="7200" b="1" dirty="0" smtClean="0"/>
              <a:t>٢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(بِشوقٍ تعالَ </a:t>
            </a:r>
            <a:r>
              <a:rPr lang="ar-EG" sz="8000" b="1" dirty="0" smtClean="0"/>
              <a:t>لِربي</a:t>
            </a:r>
          </a:p>
          <a:p>
            <a:pPr algn="ctr" rtl="1"/>
            <a:r>
              <a:rPr lang="ar-EG" sz="8000" b="1" dirty="0" smtClean="0"/>
              <a:t>لديهِ </a:t>
            </a:r>
            <a:r>
              <a:rPr lang="ar-EG" sz="8000" b="1" dirty="0" smtClean="0"/>
              <a:t>دوامُ </a:t>
            </a:r>
            <a:r>
              <a:rPr lang="ar-EG" sz="8000" b="1" dirty="0" smtClean="0"/>
              <a:t>الحُبِّ)٢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للقلبِ </a:t>
            </a:r>
            <a:r>
              <a:rPr lang="ar-EG" sz="8000" b="1" dirty="0" err="1" smtClean="0"/>
              <a:t>لكَ</a:t>
            </a:r>
            <a:r>
              <a:rPr lang="ar-EG" sz="8000" b="1" dirty="0" smtClean="0"/>
              <a:t> </a:t>
            </a:r>
            <a:r>
              <a:rPr lang="ar-EG" sz="8000" b="1" dirty="0" smtClean="0"/>
              <a:t>عزاءْ</a:t>
            </a:r>
          </a:p>
          <a:p>
            <a:pPr algn="ctr" rtl="1"/>
            <a:r>
              <a:rPr lang="ar-EG" sz="8000" b="1" dirty="0" smtClean="0"/>
              <a:t>للروحِ </a:t>
            </a:r>
            <a:r>
              <a:rPr lang="ar-EG" sz="8000" b="1" dirty="0" smtClean="0"/>
              <a:t>نبعُ ارتواء)٢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(عندِ جناحيهِ </a:t>
            </a:r>
            <a:r>
              <a:rPr lang="ar-EG" sz="8000" b="1" dirty="0" smtClean="0"/>
              <a:t>الأمـانْ</a:t>
            </a:r>
          </a:p>
          <a:p>
            <a:pPr algn="ctr" rtl="1"/>
            <a:r>
              <a:rPr lang="ar-EG" sz="8000" b="1" dirty="0" smtClean="0"/>
              <a:t>حِضنُهُ </a:t>
            </a:r>
            <a:r>
              <a:rPr lang="ar-EG" sz="8000" b="1" dirty="0" smtClean="0"/>
              <a:t>للنفسِ </a:t>
            </a:r>
            <a:r>
              <a:rPr lang="ar-EG" sz="8000" b="1" dirty="0" err="1" smtClean="0"/>
              <a:t>مُريحي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خـلقُ </a:t>
            </a:r>
            <a:r>
              <a:rPr lang="ar-EG" sz="8000" b="1" dirty="0" smtClean="0"/>
              <a:t>ثَمَرَ الشَّفَتَين	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 بالتَّرنُمِ  والتَّسبيـــحْ)٢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(بِشوقٍ تعالَ </a:t>
            </a:r>
            <a:r>
              <a:rPr lang="ar-EG" sz="8000" b="1" dirty="0" smtClean="0"/>
              <a:t>لِربي</a:t>
            </a:r>
          </a:p>
          <a:p>
            <a:pPr algn="ctr" rtl="1"/>
            <a:r>
              <a:rPr lang="ar-EG" sz="8000" b="1" dirty="0" smtClean="0"/>
              <a:t>لديهِ </a:t>
            </a:r>
            <a:r>
              <a:rPr lang="ar-EG" sz="8000" b="1" dirty="0" smtClean="0"/>
              <a:t>دوامُ </a:t>
            </a:r>
            <a:r>
              <a:rPr lang="ar-EG" sz="8000" b="1" dirty="0" smtClean="0"/>
              <a:t>الحُبِّ)٢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للقلبِ </a:t>
            </a:r>
            <a:r>
              <a:rPr lang="ar-EG" sz="8000" b="1" dirty="0" err="1" smtClean="0"/>
              <a:t>لكَ</a:t>
            </a:r>
            <a:r>
              <a:rPr lang="ar-EG" sz="8000" b="1" dirty="0" smtClean="0"/>
              <a:t> </a:t>
            </a:r>
            <a:r>
              <a:rPr lang="ar-EG" sz="8000" b="1" dirty="0" smtClean="0"/>
              <a:t>عزاءْ</a:t>
            </a:r>
          </a:p>
          <a:p>
            <a:pPr algn="ctr" rtl="1"/>
            <a:r>
              <a:rPr lang="ar-EG" sz="8000" b="1" dirty="0" smtClean="0"/>
              <a:t>للروحِ </a:t>
            </a:r>
            <a:r>
              <a:rPr lang="ar-EG" sz="8000" b="1" dirty="0" smtClean="0"/>
              <a:t>نبعُ ارتواء)٢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49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180</cp:revision>
  <dcterms:created xsi:type="dcterms:W3CDTF">2021-12-07T14:30:00Z</dcterms:created>
  <dcterms:modified xsi:type="dcterms:W3CDTF">2022-04-10T09:22:52Z</dcterms:modified>
</cp:coreProperties>
</file>