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277" r:id="rId3"/>
    <p:sldId id="274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0" d="100"/>
          <a:sy n="70" d="100"/>
        </p:scale>
        <p:origin x="-1050" y="-8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71255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altLang="zh-CN" sz="8000" b="1" dirty="0" smtClean="0"/>
              <a:t>هيا </a:t>
            </a:r>
            <a:r>
              <a:rPr lang="ar-EG" altLang="zh-CN" sz="8000" b="1" dirty="0" err="1" smtClean="0"/>
              <a:t>نرنم</a:t>
            </a:r>
            <a:r>
              <a:rPr lang="ar-EG" altLang="zh-CN" sz="8000" b="1" dirty="0" smtClean="0"/>
              <a:t> للرب</a:t>
            </a:r>
            <a:endParaRPr lang="en-US" sz="8000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 smtClean="0"/>
              <a:t>(هيا </a:t>
            </a:r>
            <a:r>
              <a:rPr lang="ar-EG" altLang="zh-CN" sz="8000" b="1" dirty="0" err="1" smtClean="0"/>
              <a:t>نُرنمُ</a:t>
            </a:r>
            <a:r>
              <a:rPr lang="ar-EG" altLang="zh-CN" sz="8000" b="1" dirty="0" smtClean="0"/>
              <a:t> </a:t>
            </a:r>
            <a:r>
              <a:rPr lang="ar-EG" altLang="zh-CN" sz="8000" b="1" dirty="0" smtClean="0"/>
              <a:t>للــرب</a:t>
            </a:r>
          </a:p>
          <a:p>
            <a:pPr algn="ctr" rtl="1"/>
            <a:r>
              <a:rPr lang="ar-EG" altLang="zh-CN" sz="8000" b="1" dirty="0" smtClean="0"/>
              <a:t>  نَهتفُ </a:t>
            </a:r>
            <a:r>
              <a:rPr lang="ar-EG" altLang="zh-CN" sz="8000" b="1" dirty="0" smtClean="0"/>
              <a:t>من كل </a:t>
            </a:r>
            <a:r>
              <a:rPr lang="ar-EG" altLang="zh-CN" sz="8000" b="1" dirty="0" smtClean="0"/>
              <a:t>القلب)</a:t>
            </a:r>
            <a:r>
              <a:rPr lang="ar-EG" altLang="zh-CN" sz="4800" b="1" dirty="0" smtClean="0"/>
              <a:t>2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   نَتَقدَّمُ </a:t>
            </a:r>
            <a:r>
              <a:rPr lang="ar-EG" altLang="zh-CN" sz="8000" b="1" dirty="0" smtClean="0"/>
              <a:t>له </a:t>
            </a:r>
            <a:r>
              <a:rPr lang="ar-EG" altLang="zh-CN" sz="8000" b="1" dirty="0" smtClean="0"/>
              <a:t>بِالحمْـــدْ</a:t>
            </a:r>
          </a:p>
          <a:p>
            <a:pPr algn="ctr" rtl="1"/>
            <a:r>
              <a:rPr lang="ar-EG" altLang="zh-CN" sz="8000" b="1" dirty="0" smtClean="0"/>
              <a:t> ونُهديهِ </a:t>
            </a:r>
            <a:r>
              <a:rPr lang="ar-EG" altLang="zh-CN" sz="8000" b="1" dirty="0" smtClean="0"/>
              <a:t>كلَّ المجــد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582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800" b="1" dirty="0" smtClean="0"/>
              <a:t>لأنه عظيمْ	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وملكٌ جبارْ</a:t>
            </a:r>
          </a:p>
          <a:p>
            <a:pPr algn="ctr" rtl="1"/>
            <a:r>
              <a:rPr lang="ar-EG" altLang="zh-CN" sz="8800" b="1" dirty="0" smtClean="0"/>
              <a:t>هـو إلهُنـا</a:t>
            </a:r>
            <a:r>
              <a:rPr lang="ar-EG" altLang="zh-CN" sz="8800" b="1" dirty="0" smtClean="0"/>
              <a:t>	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 (</a:t>
            </a:r>
            <a:r>
              <a:rPr lang="ar-EG" altLang="zh-CN" sz="8800" b="1" dirty="0" smtClean="0"/>
              <a:t>قدوسٌ وبار) </a:t>
            </a:r>
            <a:r>
              <a:rPr lang="ar-EG" altLang="zh-CN" sz="6000" b="1" dirty="0" smtClean="0"/>
              <a:t>2</a:t>
            </a:r>
            <a:endParaRPr lang="en-US" sz="88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334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 smtClean="0"/>
              <a:t>نسجُدْ </a:t>
            </a:r>
            <a:r>
              <a:rPr lang="ar-EG" altLang="zh-CN" sz="8000" b="1" dirty="0" smtClean="0"/>
              <a:t>ونركــــعُ</a:t>
            </a:r>
          </a:p>
          <a:p>
            <a:pPr algn="ctr" rtl="1"/>
            <a:r>
              <a:rPr lang="ar-EG" altLang="zh-CN" sz="8000" b="1" dirty="0" smtClean="0"/>
              <a:t>لشخصهِ نخضــعُ</a:t>
            </a:r>
          </a:p>
          <a:p>
            <a:pPr algn="ctr" rtl="1"/>
            <a:r>
              <a:rPr lang="ar-EG" altLang="zh-CN" sz="8000" b="1" dirty="0" smtClean="0"/>
              <a:t> لِنَنْحنِ أمامـــــهُ</a:t>
            </a:r>
            <a:r>
              <a:rPr lang="ar-EG" altLang="zh-CN" sz="8000" b="1" dirty="0" smtClean="0"/>
              <a:t>	</a:t>
            </a:r>
          </a:p>
          <a:p>
            <a:pPr algn="ctr" rtl="1"/>
            <a:r>
              <a:rPr lang="ar-EG" altLang="zh-CN" sz="8000" b="1" dirty="0" smtClean="0"/>
              <a:t>ولْنرفـعِ </a:t>
            </a:r>
            <a:r>
              <a:rPr lang="ar-EG" altLang="zh-CN" sz="8000" b="1" dirty="0" smtClean="0"/>
              <a:t>اسمـــهُ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582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800" b="1" dirty="0" smtClean="0"/>
              <a:t>لأنه عظيمْ	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وملكٌ جبارْ</a:t>
            </a:r>
          </a:p>
          <a:p>
            <a:pPr algn="ctr" rtl="1"/>
            <a:r>
              <a:rPr lang="ar-EG" altLang="zh-CN" sz="8800" b="1" dirty="0" smtClean="0"/>
              <a:t>هـو إلهُنـا</a:t>
            </a:r>
            <a:r>
              <a:rPr lang="ar-EG" altLang="zh-CN" sz="8800" b="1" dirty="0" smtClean="0"/>
              <a:t>	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 (</a:t>
            </a:r>
            <a:r>
              <a:rPr lang="ar-EG" altLang="zh-CN" sz="8800" b="1" dirty="0" smtClean="0"/>
              <a:t>قدوسٌ وبار) </a:t>
            </a:r>
            <a:r>
              <a:rPr lang="ar-EG" altLang="zh-CN" sz="6000" b="1" dirty="0" smtClean="0"/>
              <a:t>2</a:t>
            </a:r>
            <a:endParaRPr lang="en-US" sz="88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 smtClean="0"/>
              <a:t>(هيا </a:t>
            </a:r>
            <a:r>
              <a:rPr lang="ar-EG" altLang="zh-CN" sz="8000" b="1" dirty="0" err="1" smtClean="0"/>
              <a:t>نُرنمُ</a:t>
            </a:r>
            <a:r>
              <a:rPr lang="ar-EG" altLang="zh-CN" sz="8000" b="1" dirty="0" smtClean="0"/>
              <a:t> </a:t>
            </a:r>
            <a:r>
              <a:rPr lang="ar-EG" altLang="zh-CN" sz="8000" b="1" dirty="0" smtClean="0"/>
              <a:t>للــرب</a:t>
            </a:r>
          </a:p>
          <a:p>
            <a:pPr algn="ctr" rtl="1"/>
            <a:r>
              <a:rPr lang="ar-EG" altLang="zh-CN" sz="8000" b="1" dirty="0" smtClean="0"/>
              <a:t>  نَهتفُ </a:t>
            </a:r>
            <a:r>
              <a:rPr lang="ar-EG" altLang="zh-CN" sz="8000" b="1" dirty="0" smtClean="0"/>
              <a:t>من كل </a:t>
            </a:r>
            <a:r>
              <a:rPr lang="ar-EG" altLang="zh-CN" sz="8000" b="1" dirty="0" smtClean="0"/>
              <a:t>القلب)</a:t>
            </a:r>
            <a:r>
              <a:rPr lang="ar-EG" altLang="zh-CN" sz="4800" b="1" dirty="0" smtClean="0"/>
              <a:t>2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   نَتَقدَّمُ </a:t>
            </a:r>
            <a:r>
              <a:rPr lang="ar-EG" altLang="zh-CN" sz="8000" b="1" dirty="0" smtClean="0"/>
              <a:t>له </a:t>
            </a:r>
            <a:r>
              <a:rPr lang="ar-EG" altLang="zh-CN" sz="8000" b="1" dirty="0" smtClean="0"/>
              <a:t>بِالحمْـــدْ</a:t>
            </a:r>
          </a:p>
          <a:p>
            <a:pPr algn="ctr" rtl="1"/>
            <a:r>
              <a:rPr lang="ar-EG" altLang="zh-CN" sz="8000" b="1" dirty="0" smtClean="0"/>
              <a:t> ونُهديهِ </a:t>
            </a:r>
            <a:r>
              <a:rPr lang="ar-EG" altLang="zh-CN" sz="8000" b="1" dirty="0" smtClean="0"/>
              <a:t>كلَّ المجــد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582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800" b="1" dirty="0" smtClean="0"/>
              <a:t>لأنه عظيمْ	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وملكٌ جبارْ</a:t>
            </a:r>
          </a:p>
          <a:p>
            <a:pPr algn="ctr" rtl="1"/>
            <a:r>
              <a:rPr lang="ar-EG" altLang="zh-CN" sz="8800" b="1" dirty="0" smtClean="0"/>
              <a:t>هـو إلهُنـا</a:t>
            </a:r>
            <a:r>
              <a:rPr lang="ar-EG" altLang="zh-CN" sz="8800" b="1" dirty="0" smtClean="0"/>
              <a:t>	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 (</a:t>
            </a:r>
            <a:r>
              <a:rPr lang="ar-EG" altLang="zh-CN" sz="8800" b="1" dirty="0" smtClean="0"/>
              <a:t>قدوسٌ وبار) </a:t>
            </a:r>
            <a:r>
              <a:rPr lang="ar-EG" altLang="zh-CN" sz="6000" b="1" dirty="0" smtClean="0"/>
              <a:t>2</a:t>
            </a:r>
            <a:endParaRPr lang="en-US" sz="88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 smtClean="0"/>
              <a:t>(هيا </a:t>
            </a:r>
            <a:r>
              <a:rPr lang="ar-EG" altLang="zh-CN" sz="8000" b="1" dirty="0" err="1" smtClean="0"/>
              <a:t>نُرنمُ</a:t>
            </a:r>
            <a:r>
              <a:rPr lang="ar-EG" altLang="zh-CN" sz="8000" b="1" dirty="0" smtClean="0"/>
              <a:t> </a:t>
            </a:r>
            <a:r>
              <a:rPr lang="ar-EG" altLang="zh-CN" sz="8000" b="1" dirty="0" smtClean="0"/>
              <a:t>للــرب</a:t>
            </a:r>
          </a:p>
          <a:p>
            <a:pPr algn="ctr" rtl="1"/>
            <a:r>
              <a:rPr lang="ar-EG" altLang="zh-CN" sz="8000" b="1" dirty="0" smtClean="0"/>
              <a:t>  نَهتفُ </a:t>
            </a:r>
            <a:r>
              <a:rPr lang="ar-EG" altLang="zh-CN" sz="8000" b="1" dirty="0" smtClean="0"/>
              <a:t>من كل </a:t>
            </a:r>
            <a:r>
              <a:rPr lang="ar-EG" altLang="zh-CN" sz="8000" b="1" dirty="0" smtClean="0"/>
              <a:t>القلب)</a:t>
            </a:r>
            <a:r>
              <a:rPr lang="ar-EG" altLang="zh-CN" sz="4800" b="1" dirty="0" smtClean="0"/>
              <a:t>2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   نَتَقدَّمُ </a:t>
            </a:r>
            <a:r>
              <a:rPr lang="ar-EG" altLang="zh-CN" sz="8000" b="1" dirty="0" smtClean="0"/>
              <a:t>له </a:t>
            </a:r>
            <a:r>
              <a:rPr lang="ar-EG" altLang="zh-CN" sz="8000" b="1" dirty="0" smtClean="0"/>
              <a:t>بِالحمْـــدْ</a:t>
            </a:r>
          </a:p>
          <a:p>
            <a:pPr algn="ctr" rtl="1"/>
            <a:r>
              <a:rPr lang="ar-EG" altLang="zh-CN" sz="8000" b="1" dirty="0" smtClean="0"/>
              <a:t> ونُهديهِ </a:t>
            </a:r>
            <a:r>
              <a:rPr lang="ar-EG" altLang="zh-CN" sz="8000" b="1" dirty="0" smtClean="0"/>
              <a:t>كلَّ المجــد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582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800" b="1" dirty="0" smtClean="0"/>
              <a:t>لأنه عظيمْ	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وملكٌ جبارْ</a:t>
            </a:r>
          </a:p>
          <a:p>
            <a:pPr algn="ctr" rtl="1"/>
            <a:r>
              <a:rPr lang="ar-EG" altLang="zh-CN" sz="8800" b="1" dirty="0" smtClean="0"/>
              <a:t>هـو إلهُنـا</a:t>
            </a:r>
            <a:r>
              <a:rPr lang="ar-EG" altLang="zh-CN" sz="8800" b="1" dirty="0" smtClean="0"/>
              <a:t>	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 (</a:t>
            </a:r>
            <a:r>
              <a:rPr lang="ar-EG" altLang="zh-CN" sz="8800" b="1" dirty="0" smtClean="0"/>
              <a:t>قدوسٌ وبار) </a:t>
            </a:r>
            <a:r>
              <a:rPr lang="ar-EG" altLang="zh-CN" sz="6000" b="1" dirty="0" smtClean="0"/>
              <a:t>2</a:t>
            </a:r>
            <a:endParaRPr lang="en-US" sz="88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334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 smtClean="0"/>
              <a:t>نسجُدْ </a:t>
            </a:r>
            <a:r>
              <a:rPr lang="ar-EG" altLang="zh-CN" sz="8000" b="1" dirty="0" smtClean="0"/>
              <a:t>ونركــــعُ</a:t>
            </a:r>
          </a:p>
          <a:p>
            <a:pPr algn="ctr" rtl="1"/>
            <a:r>
              <a:rPr lang="ar-EG" altLang="zh-CN" sz="8000" b="1" dirty="0" smtClean="0"/>
              <a:t>لشخصهِ نخضــعُ</a:t>
            </a:r>
          </a:p>
          <a:p>
            <a:pPr algn="ctr" rtl="1"/>
            <a:r>
              <a:rPr lang="ar-EG" altLang="zh-CN" sz="8000" b="1" dirty="0" smtClean="0"/>
              <a:t> لِنَنْحنِ أمامـــــهُ</a:t>
            </a:r>
            <a:r>
              <a:rPr lang="ar-EG" altLang="zh-CN" sz="8000" b="1" dirty="0" smtClean="0"/>
              <a:t>	</a:t>
            </a:r>
          </a:p>
          <a:p>
            <a:pPr algn="ctr" rtl="1"/>
            <a:r>
              <a:rPr lang="ar-EG" altLang="zh-CN" sz="8000" b="1" dirty="0" smtClean="0"/>
              <a:t>ولْنرفـعِ </a:t>
            </a:r>
            <a:r>
              <a:rPr lang="ar-EG" altLang="zh-CN" sz="8000" b="1" dirty="0" smtClean="0"/>
              <a:t>اسمـــهُ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582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800" b="1" dirty="0" smtClean="0"/>
              <a:t>لأنه عظيمْ	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وملكٌ جبارْ</a:t>
            </a:r>
          </a:p>
          <a:p>
            <a:pPr algn="ctr" rtl="1"/>
            <a:r>
              <a:rPr lang="ar-EG" altLang="zh-CN" sz="8800" b="1" dirty="0" smtClean="0"/>
              <a:t>هـو إلهُنـا</a:t>
            </a:r>
            <a:r>
              <a:rPr lang="ar-EG" altLang="zh-CN" sz="8800" b="1" dirty="0" smtClean="0"/>
              <a:t>	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 (</a:t>
            </a:r>
            <a:r>
              <a:rPr lang="ar-EG" altLang="zh-CN" sz="8800" b="1" dirty="0" smtClean="0"/>
              <a:t>قدوسٌ وبار) </a:t>
            </a:r>
            <a:r>
              <a:rPr lang="ar-EG" altLang="zh-CN" sz="6000" b="1" dirty="0" smtClean="0"/>
              <a:t>2</a:t>
            </a:r>
            <a:endParaRPr lang="en-US" sz="88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 smtClean="0"/>
              <a:t>(هيا </a:t>
            </a:r>
            <a:r>
              <a:rPr lang="ar-EG" altLang="zh-CN" sz="8000" b="1" dirty="0" err="1" smtClean="0"/>
              <a:t>نُرنمُ</a:t>
            </a:r>
            <a:r>
              <a:rPr lang="ar-EG" altLang="zh-CN" sz="8000" b="1" dirty="0" smtClean="0"/>
              <a:t> </a:t>
            </a:r>
            <a:r>
              <a:rPr lang="ar-EG" altLang="zh-CN" sz="8000" b="1" dirty="0" smtClean="0"/>
              <a:t>للــرب</a:t>
            </a:r>
          </a:p>
          <a:p>
            <a:pPr algn="ctr" rtl="1"/>
            <a:r>
              <a:rPr lang="ar-EG" altLang="zh-CN" sz="8000" b="1" dirty="0" smtClean="0"/>
              <a:t>  نَهتفُ </a:t>
            </a:r>
            <a:r>
              <a:rPr lang="ar-EG" altLang="zh-CN" sz="8000" b="1" dirty="0" smtClean="0"/>
              <a:t>من كل </a:t>
            </a:r>
            <a:r>
              <a:rPr lang="ar-EG" altLang="zh-CN" sz="8000" b="1" dirty="0" smtClean="0"/>
              <a:t>القلب)</a:t>
            </a:r>
            <a:r>
              <a:rPr lang="ar-EG" altLang="zh-CN" sz="4800" b="1" dirty="0" smtClean="0"/>
              <a:t>2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   نَتَقدَّمُ </a:t>
            </a:r>
            <a:r>
              <a:rPr lang="ar-EG" altLang="zh-CN" sz="8000" b="1" dirty="0" smtClean="0"/>
              <a:t>له </a:t>
            </a:r>
            <a:r>
              <a:rPr lang="ar-EG" altLang="zh-CN" sz="8000" b="1" dirty="0" smtClean="0"/>
              <a:t>بِالحمْـــدْ</a:t>
            </a:r>
          </a:p>
          <a:p>
            <a:pPr algn="ctr" rtl="1"/>
            <a:r>
              <a:rPr lang="ar-EG" altLang="zh-CN" sz="8000" b="1" dirty="0" smtClean="0"/>
              <a:t> ونُهديهِ </a:t>
            </a:r>
            <a:r>
              <a:rPr lang="ar-EG" altLang="zh-CN" sz="8000" b="1" dirty="0" smtClean="0"/>
              <a:t>كلَّ المجــد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582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800" b="1" dirty="0" smtClean="0"/>
              <a:t>لأنه عظيمْ	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وملكٌ جبارْ</a:t>
            </a:r>
          </a:p>
          <a:p>
            <a:pPr algn="ctr" rtl="1"/>
            <a:r>
              <a:rPr lang="ar-EG" altLang="zh-CN" sz="8800" b="1" dirty="0" smtClean="0"/>
              <a:t>هـو إلهُنـا</a:t>
            </a:r>
            <a:r>
              <a:rPr lang="ar-EG" altLang="zh-CN" sz="8800" b="1" dirty="0" smtClean="0"/>
              <a:t>	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 (</a:t>
            </a:r>
            <a:r>
              <a:rPr lang="ar-EG" altLang="zh-CN" sz="8800" b="1" dirty="0" smtClean="0"/>
              <a:t>قدوسٌ وبار) </a:t>
            </a:r>
            <a:r>
              <a:rPr lang="ar-EG" altLang="zh-CN" sz="6000" b="1" dirty="0" smtClean="0"/>
              <a:t>2</a:t>
            </a:r>
            <a:endParaRPr lang="en-US" sz="88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1484</TotalTime>
  <Words>98</Words>
  <Application>Microsoft Office PowerPoint</Application>
  <PresentationFormat>عرض على الشاشة (3:4)‏</PresentationFormat>
  <Paragraphs>50</Paragraphs>
  <Slides>14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177</cp:revision>
  <dcterms:created xsi:type="dcterms:W3CDTF">2021-12-07T14:30:00Z</dcterms:created>
  <dcterms:modified xsi:type="dcterms:W3CDTF">2022-04-07T13:20:56Z</dcterms:modified>
</cp:coreProperties>
</file>