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74" r:id="rId4"/>
    <p:sldId id="294" r:id="rId5"/>
    <p:sldId id="295" r:id="rId6"/>
    <p:sldId id="296" r:id="rId7"/>
    <p:sldId id="297" r:id="rId8"/>
    <p:sldId id="298" r:id="rId9"/>
    <p:sldId id="29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 varScale="1">
        <p:scale>
          <a:sx n="103" d="100"/>
          <a:sy n="103" d="100"/>
        </p:scale>
        <p:origin x="-90" y="-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/>
              <a:t>هيا ننسى ما وراء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1-</a:t>
            </a:r>
            <a:endParaRPr lang="ar-EG" sz="5400" b="1" dirty="0" smtClean="0"/>
          </a:p>
          <a:p>
            <a:pPr algn="ctr" rtl="1"/>
            <a:r>
              <a:rPr lang="ar-EG" sz="8000" b="1" dirty="0" smtClean="0"/>
              <a:t>(هيا ننسى ما </a:t>
            </a:r>
            <a:r>
              <a:rPr lang="ar-EG" sz="8000" b="1" dirty="0" smtClean="0"/>
              <a:t>وراء</a:t>
            </a:r>
          </a:p>
          <a:p>
            <a:pPr algn="ctr" rtl="1"/>
            <a:r>
              <a:rPr lang="ar-EG" sz="8000" b="1" dirty="0" smtClean="0"/>
              <a:t> نمتد إلى قدام</a:t>
            </a:r>
            <a:br>
              <a:rPr lang="ar-EG" sz="8000" b="1" dirty="0" smtClean="0"/>
            </a:br>
            <a:r>
              <a:rPr lang="ar-EG" sz="8000" b="1" dirty="0" smtClean="0"/>
              <a:t>ناظرين </a:t>
            </a:r>
            <a:r>
              <a:rPr lang="ar-EG" sz="8000" b="1" dirty="0" smtClean="0"/>
              <a:t>للسماء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دومًا في المسيح)2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</a:t>
            </a:r>
            <a:r>
              <a:rPr lang="ar-EG" sz="8000" b="1" dirty="0" err="1" smtClean="0"/>
              <a:t>إفرحوا</a:t>
            </a:r>
            <a:r>
              <a:rPr lang="ar-EG" sz="8000" b="1" dirty="0" smtClean="0"/>
              <a:t> في </a:t>
            </a:r>
            <a:r>
              <a:rPr lang="ar-EG" sz="8000" b="1" dirty="0" smtClean="0"/>
              <a:t>الرب</a:t>
            </a:r>
          </a:p>
          <a:p>
            <a:pPr algn="ctr" rtl="1"/>
            <a:r>
              <a:rPr lang="ar-EG" sz="8000" b="1" dirty="0" err="1" smtClean="0"/>
              <a:t>إفرحوا</a:t>
            </a:r>
            <a:r>
              <a:rPr lang="ar-EG" sz="8000" b="1" dirty="0" smtClean="0"/>
              <a:t> كل حين </a:t>
            </a:r>
            <a:br>
              <a:rPr lang="ar-EG" sz="8000" b="1" dirty="0" smtClean="0"/>
            </a:br>
            <a:r>
              <a:rPr lang="ar-EG" sz="8000" b="1" dirty="0" smtClean="0"/>
              <a:t>وأقول </a:t>
            </a:r>
            <a:r>
              <a:rPr lang="ar-EG" sz="8000" b="1" dirty="0" smtClean="0"/>
              <a:t>أيضـــا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 أيضا </a:t>
            </a:r>
            <a:r>
              <a:rPr lang="ar-EG" sz="8000" b="1" dirty="0" err="1" smtClean="0"/>
              <a:t>إفرحــوا</a:t>
            </a:r>
            <a:r>
              <a:rPr lang="ar-EG" sz="8000" b="1" dirty="0" smtClean="0"/>
              <a:t>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1-</a:t>
            </a:r>
            <a:endParaRPr lang="ar-EG" sz="5400" b="1" dirty="0" smtClean="0"/>
          </a:p>
          <a:p>
            <a:pPr algn="ctr" rtl="1"/>
            <a:r>
              <a:rPr lang="ar-EG" sz="8000" b="1" dirty="0" smtClean="0"/>
              <a:t>(هيا ننسى ما </a:t>
            </a:r>
            <a:r>
              <a:rPr lang="ar-EG" sz="8000" b="1" dirty="0" smtClean="0"/>
              <a:t>وراء</a:t>
            </a:r>
          </a:p>
          <a:p>
            <a:pPr algn="ctr" rtl="1"/>
            <a:r>
              <a:rPr lang="ar-EG" sz="8000" b="1" dirty="0" smtClean="0"/>
              <a:t> نمتد إلى قدام</a:t>
            </a:r>
            <a:br>
              <a:rPr lang="ar-EG" sz="8000" b="1" dirty="0" smtClean="0"/>
            </a:br>
            <a:r>
              <a:rPr lang="ar-EG" sz="8000" b="1" dirty="0" smtClean="0"/>
              <a:t>ناظرين </a:t>
            </a:r>
            <a:r>
              <a:rPr lang="ar-EG" sz="8000" b="1" dirty="0" smtClean="0"/>
              <a:t>للسماء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دومًا في المسيح)2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</a:t>
            </a:r>
            <a:r>
              <a:rPr lang="ar-EG" sz="8000" b="1" dirty="0" err="1" smtClean="0"/>
              <a:t>إفرحوا</a:t>
            </a:r>
            <a:r>
              <a:rPr lang="ar-EG" sz="8000" b="1" dirty="0" smtClean="0"/>
              <a:t> في </a:t>
            </a:r>
            <a:r>
              <a:rPr lang="ar-EG" sz="8000" b="1" dirty="0" smtClean="0"/>
              <a:t>الرب</a:t>
            </a:r>
          </a:p>
          <a:p>
            <a:pPr algn="ctr" rtl="1"/>
            <a:r>
              <a:rPr lang="ar-EG" sz="8000" b="1" dirty="0" err="1" smtClean="0"/>
              <a:t>إفرحوا</a:t>
            </a:r>
            <a:r>
              <a:rPr lang="ar-EG" sz="8000" b="1" dirty="0" smtClean="0"/>
              <a:t> كل حين </a:t>
            </a:r>
            <a:br>
              <a:rPr lang="ar-EG" sz="8000" b="1" dirty="0" smtClean="0"/>
            </a:br>
            <a:r>
              <a:rPr lang="ar-EG" sz="8000" b="1" dirty="0" smtClean="0"/>
              <a:t>وأقول </a:t>
            </a:r>
            <a:r>
              <a:rPr lang="ar-EG" sz="8000" b="1" dirty="0" smtClean="0"/>
              <a:t>أيضـــا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 أيضا </a:t>
            </a:r>
            <a:r>
              <a:rPr lang="ar-EG" sz="8000" b="1" dirty="0" err="1" smtClean="0"/>
              <a:t>إفرحــوا</a:t>
            </a:r>
            <a:r>
              <a:rPr lang="ar-EG" sz="8000" b="1" dirty="0" smtClean="0"/>
              <a:t>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2-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(لأن لنا </a:t>
            </a:r>
            <a:r>
              <a:rPr lang="ar-EG" sz="8000" b="1" dirty="0" smtClean="0"/>
              <a:t>الحياة</a:t>
            </a:r>
          </a:p>
          <a:p>
            <a:pPr algn="ctr" rtl="1"/>
            <a:r>
              <a:rPr lang="ar-EG" sz="8000" b="1" dirty="0" smtClean="0"/>
              <a:t>هي شخص ربنا </a:t>
            </a:r>
            <a:br>
              <a:rPr lang="ar-EG" sz="8000" b="1" dirty="0" smtClean="0"/>
            </a:br>
            <a:r>
              <a:rPr lang="ar-EG" sz="8000" b="1" dirty="0" smtClean="0"/>
              <a:t>والموت ربح </a:t>
            </a:r>
            <a:r>
              <a:rPr lang="ar-EG" sz="8000" b="1" dirty="0" smtClean="0"/>
              <a:t>لنا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حقا في المسيح)2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</a:t>
            </a:r>
            <a:r>
              <a:rPr lang="ar-EG" sz="8000" b="1" dirty="0" err="1" smtClean="0"/>
              <a:t>إفرحوا</a:t>
            </a:r>
            <a:r>
              <a:rPr lang="ar-EG" sz="8000" b="1" dirty="0" smtClean="0"/>
              <a:t> في </a:t>
            </a:r>
            <a:r>
              <a:rPr lang="ar-EG" sz="8000" b="1" dirty="0" smtClean="0"/>
              <a:t>الرب</a:t>
            </a:r>
          </a:p>
          <a:p>
            <a:pPr algn="ctr" rtl="1"/>
            <a:r>
              <a:rPr lang="ar-EG" sz="8000" b="1" dirty="0" err="1" smtClean="0"/>
              <a:t>إفرحوا</a:t>
            </a:r>
            <a:r>
              <a:rPr lang="ar-EG" sz="8000" b="1" dirty="0" smtClean="0"/>
              <a:t> كل حين </a:t>
            </a:r>
            <a:br>
              <a:rPr lang="ar-EG" sz="8000" b="1" dirty="0" smtClean="0"/>
            </a:br>
            <a:r>
              <a:rPr lang="ar-EG" sz="8000" b="1" dirty="0" smtClean="0"/>
              <a:t>وأقول </a:t>
            </a:r>
            <a:r>
              <a:rPr lang="ar-EG" sz="8000" b="1" dirty="0" smtClean="0"/>
              <a:t>أيضـــا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 أيضا </a:t>
            </a:r>
            <a:r>
              <a:rPr lang="ar-EG" sz="8000" b="1" dirty="0" err="1" smtClean="0"/>
              <a:t>إفرحــوا</a:t>
            </a:r>
            <a:r>
              <a:rPr lang="ar-EG" sz="8000" b="1" dirty="0" smtClean="0"/>
              <a:t>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5845"/>
            <a:ext cx="998219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3-</a:t>
            </a:r>
            <a:endParaRPr lang="ar-EG" sz="5400" b="1" dirty="0" smtClean="0"/>
          </a:p>
          <a:p>
            <a:pPr algn="ctr" rtl="1"/>
            <a:r>
              <a:rPr lang="ar-EG" sz="8000" b="1" dirty="0" smtClean="0"/>
              <a:t>(يعظم </a:t>
            </a:r>
            <a:r>
              <a:rPr lang="ar-EG" sz="8000" b="1" dirty="0" smtClean="0"/>
              <a:t>انتصارنا</a:t>
            </a:r>
          </a:p>
          <a:p>
            <a:pPr algn="ctr" rtl="1"/>
            <a:r>
              <a:rPr lang="ar-EG" sz="8000" b="1" dirty="0" smtClean="0"/>
              <a:t>بالذي أحبنا </a:t>
            </a:r>
            <a:br>
              <a:rPr lang="ar-EG" sz="8000" b="1" dirty="0" smtClean="0"/>
            </a:br>
            <a:r>
              <a:rPr lang="ar-EG" sz="8000" b="1" dirty="0" smtClean="0"/>
              <a:t>من مات </a:t>
            </a:r>
            <a:r>
              <a:rPr lang="ar-EG" sz="8000" b="1" dirty="0" smtClean="0"/>
              <a:t>وأحيانا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فادينا المسيح)2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</a:t>
            </a:r>
            <a:r>
              <a:rPr lang="ar-EG" sz="8000" b="1" dirty="0" err="1" smtClean="0"/>
              <a:t>إفرحوا</a:t>
            </a:r>
            <a:r>
              <a:rPr lang="ar-EG" sz="8000" b="1" dirty="0" smtClean="0"/>
              <a:t> في </a:t>
            </a:r>
            <a:r>
              <a:rPr lang="ar-EG" sz="8000" b="1" dirty="0" smtClean="0"/>
              <a:t>الرب</a:t>
            </a:r>
          </a:p>
          <a:p>
            <a:pPr algn="ctr" rtl="1"/>
            <a:r>
              <a:rPr lang="ar-EG" sz="8000" b="1" dirty="0" err="1" smtClean="0"/>
              <a:t>إفرحوا</a:t>
            </a:r>
            <a:r>
              <a:rPr lang="ar-EG" sz="8000" b="1" dirty="0" smtClean="0"/>
              <a:t> كل حين </a:t>
            </a:r>
            <a:br>
              <a:rPr lang="ar-EG" sz="8000" b="1" dirty="0" smtClean="0"/>
            </a:br>
            <a:r>
              <a:rPr lang="ar-EG" sz="8000" b="1" dirty="0" smtClean="0"/>
              <a:t>وأقول </a:t>
            </a:r>
            <a:r>
              <a:rPr lang="ar-EG" sz="8000" b="1" dirty="0" smtClean="0"/>
              <a:t>أيضـــا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 أيضا </a:t>
            </a:r>
            <a:r>
              <a:rPr lang="ar-EG" sz="8000" b="1" dirty="0" err="1" smtClean="0"/>
              <a:t>إفرحــوا</a:t>
            </a:r>
            <a:r>
              <a:rPr lang="ar-EG" sz="8000" b="1" dirty="0" smtClean="0"/>
              <a:t>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1648</TotalTime>
  <Words>59</Words>
  <Application>Microsoft Office PowerPoint</Application>
  <PresentationFormat>عرض على الشاشة (3:4)‏</PresentationFormat>
  <Paragraphs>26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185</cp:revision>
  <dcterms:created xsi:type="dcterms:W3CDTF">2021-12-07T14:30:00Z</dcterms:created>
  <dcterms:modified xsi:type="dcterms:W3CDTF">2022-04-12T11:49:36Z</dcterms:modified>
</cp:coreProperties>
</file>