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4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وبفرض إنها أيام صعبه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[(وبفرض إنها أيام صعبة </a:t>
            </a:r>
          </a:p>
          <a:p>
            <a:pPr algn="ctr" rtl="1"/>
            <a:r>
              <a:rPr lang="ar-EG" sz="7200" b="1" dirty="0"/>
              <a:t>والناس تعبانة ومضطربة)2</a:t>
            </a:r>
          </a:p>
          <a:p>
            <a:pPr algn="ctr" rtl="1"/>
            <a:r>
              <a:rPr lang="ar-EG" sz="7200" b="1" dirty="0"/>
              <a:t>ما أنا عارف والرب شارحها ومسمِّيها زمان الغربة]2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(وأنا </a:t>
            </a:r>
            <a:r>
              <a:rPr lang="ar-EG" sz="7200" b="1" dirty="0" err="1">
                <a:solidFill>
                  <a:srgbClr val="003300"/>
                </a:solidFill>
              </a:rPr>
              <a:t>هاعمل</a:t>
            </a:r>
            <a:r>
              <a:rPr lang="ar-EG" sz="7200" b="1" dirty="0">
                <a:solidFill>
                  <a:srgbClr val="003300"/>
                </a:solidFill>
              </a:rPr>
              <a:t> كل اللي عليَّ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هاثبَت</a:t>
            </a:r>
            <a:r>
              <a:rPr lang="ar-EG" sz="7200" b="1" dirty="0">
                <a:solidFill>
                  <a:srgbClr val="003300"/>
                </a:solidFill>
              </a:rPr>
              <a:t> على موقفي ومكاني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وهانوَّر</a:t>
            </a:r>
            <a:r>
              <a:rPr lang="ar-EG" sz="7200" b="1" dirty="0">
                <a:solidFill>
                  <a:srgbClr val="003300"/>
                </a:solidFill>
              </a:rPr>
              <a:t> ليلي بأغنية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تِعلن في الضيقة إيماني)2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000" b="1" dirty="0"/>
              <a:t>[(ولا عمري أكابر على ضعفي</a:t>
            </a:r>
          </a:p>
          <a:p>
            <a:pPr algn="ctr" rtl="1"/>
            <a:r>
              <a:rPr lang="ar-EG" sz="7000" b="1" dirty="0"/>
              <a:t> ما أنا عارف حدّي وقدراتي)</a:t>
            </a:r>
            <a:r>
              <a:rPr lang="ar-EG" sz="6600" b="1" dirty="0"/>
              <a:t>2</a:t>
            </a:r>
          </a:p>
          <a:p>
            <a:pPr algn="ctr" rtl="1"/>
            <a:r>
              <a:rPr lang="ar-EG" sz="7000" b="1" dirty="0"/>
              <a:t>عارف برضه اللي في صفي</a:t>
            </a:r>
          </a:p>
          <a:p>
            <a:pPr algn="ctr" rtl="1"/>
            <a:r>
              <a:rPr lang="ar-EG" sz="7000" b="1" dirty="0"/>
              <a:t> الله السامع لصلاتي]2</a:t>
            </a:r>
          </a:p>
        </p:txBody>
      </p:sp>
    </p:spTree>
    <p:extLst>
      <p:ext uri="{BB962C8B-B14F-4D97-AF65-F5344CB8AC3E}">
        <p14:creationId xmlns:p14="http://schemas.microsoft.com/office/powerpoint/2010/main" val="120302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(وأنا </a:t>
            </a:r>
            <a:r>
              <a:rPr lang="ar-EG" sz="7200" b="1" dirty="0" err="1">
                <a:solidFill>
                  <a:srgbClr val="003300"/>
                </a:solidFill>
              </a:rPr>
              <a:t>هاعمل</a:t>
            </a:r>
            <a:r>
              <a:rPr lang="ar-EG" sz="7200" b="1" dirty="0">
                <a:solidFill>
                  <a:srgbClr val="003300"/>
                </a:solidFill>
              </a:rPr>
              <a:t> كل اللي عليَّ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هاثبَت</a:t>
            </a:r>
            <a:r>
              <a:rPr lang="ar-EG" sz="7200" b="1" dirty="0">
                <a:solidFill>
                  <a:srgbClr val="003300"/>
                </a:solidFill>
              </a:rPr>
              <a:t> على موقفي ومكاني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وهانوَّر</a:t>
            </a:r>
            <a:r>
              <a:rPr lang="ar-EG" sz="7200" b="1" dirty="0">
                <a:solidFill>
                  <a:srgbClr val="003300"/>
                </a:solidFill>
              </a:rPr>
              <a:t> ليلي بأغنية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تِعلن في الضيقة إيماني)2</a:t>
            </a:r>
          </a:p>
        </p:txBody>
      </p:sp>
    </p:spTree>
    <p:extLst>
      <p:ext uri="{BB962C8B-B14F-4D97-AF65-F5344CB8AC3E}">
        <p14:creationId xmlns:p14="http://schemas.microsoft.com/office/powerpoint/2010/main" val="95906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000" b="1" dirty="0"/>
              <a:t>[(واللي ما </a:t>
            </a:r>
            <a:r>
              <a:rPr lang="ar-EG" sz="7000" b="1" dirty="0" err="1"/>
              <a:t>صطادش</a:t>
            </a:r>
            <a:r>
              <a:rPr lang="ar-EG" sz="7000" b="1" dirty="0"/>
              <a:t> الليل كله </a:t>
            </a:r>
            <a:r>
              <a:rPr lang="ar-EG" sz="7200" b="1" dirty="0"/>
              <a:t>راجع </a:t>
            </a:r>
            <a:r>
              <a:rPr lang="ar-EG" sz="7200" b="1" dirty="0" err="1"/>
              <a:t>بيجَرجِر</a:t>
            </a:r>
            <a:r>
              <a:rPr lang="ar-EG" sz="7200" b="1" dirty="0"/>
              <a:t> في ذُلُّه)2</a:t>
            </a:r>
          </a:p>
          <a:p>
            <a:pPr algn="ctr" rtl="1"/>
            <a:r>
              <a:rPr lang="ar-EG" sz="7200" b="1" dirty="0"/>
              <a:t>لو سِمع النعمة </a:t>
            </a:r>
            <a:r>
              <a:rPr lang="ar-EG" sz="7200" b="1" dirty="0" err="1"/>
              <a:t>هاتقوُل</a:t>
            </a:r>
            <a:r>
              <a:rPr lang="ar-EG" sz="7200" b="1" dirty="0"/>
              <a:t> له </a:t>
            </a:r>
          </a:p>
          <a:p>
            <a:pPr algn="ctr" rtl="1"/>
            <a:r>
              <a:rPr lang="ar-EG" sz="7200" b="1" dirty="0"/>
              <a:t>وتِدلُّه يصير كأسُه ريّا]2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246335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3300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(وأنا </a:t>
            </a:r>
            <a:r>
              <a:rPr lang="ar-EG" sz="7200" b="1" dirty="0" err="1">
                <a:solidFill>
                  <a:srgbClr val="003300"/>
                </a:solidFill>
              </a:rPr>
              <a:t>هاعمل</a:t>
            </a:r>
            <a:r>
              <a:rPr lang="ar-EG" sz="7200" b="1" dirty="0">
                <a:solidFill>
                  <a:srgbClr val="003300"/>
                </a:solidFill>
              </a:rPr>
              <a:t> كل اللي عليَّ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هاثبَت</a:t>
            </a:r>
            <a:r>
              <a:rPr lang="ar-EG" sz="7200" b="1" dirty="0">
                <a:solidFill>
                  <a:srgbClr val="003300"/>
                </a:solidFill>
              </a:rPr>
              <a:t> على موقفي ومكاني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وهانوَّر</a:t>
            </a:r>
            <a:r>
              <a:rPr lang="ar-EG" sz="7200" b="1" dirty="0">
                <a:solidFill>
                  <a:srgbClr val="003300"/>
                </a:solidFill>
              </a:rPr>
              <a:t> ليلي بأغنية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تِعلن في الضيقة إيماني)2</a:t>
            </a:r>
          </a:p>
        </p:txBody>
      </p:sp>
    </p:spTree>
    <p:extLst>
      <p:ext uri="{BB962C8B-B14F-4D97-AF65-F5344CB8AC3E}">
        <p14:creationId xmlns:p14="http://schemas.microsoft.com/office/powerpoint/2010/main" val="2516811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</TotalTime>
  <Words>141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2023-11-15T13:43:18Z</dcterms:modified>
</cp:coreProperties>
</file>