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277" r:id="rId3"/>
    <p:sldId id="274" r:id="rId4"/>
    <p:sldId id="327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2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4660"/>
  </p:normalViewPr>
  <p:slideViewPr>
    <p:cSldViewPr>
      <p:cViewPr varScale="1">
        <p:scale>
          <a:sx n="66" d="100"/>
          <a:sy n="66" d="100"/>
        </p:scale>
        <p:origin x="44" y="21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685800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 rtl="1"/>
            <a:r>
              <a:rPr lang="ar-EG" sz="8000" b="1" dirty="0"/>
              <a:t>يا أبَانَا لَسْــتُ أدْري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33400"/>
            <a:ext cx="9144000" cy="4899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يا أبَانَا لَسْـــــــــتُ أدْري</a:t>
            </a:r>
            <a:br>
              <a:rPr lang="ar-EG" sz="7200" b="1" dirty="0"/>
            </a:br>
            <a:r>
              <a:rPr lang="ar-EG" sz="7200" b="1" dirty="0"/>
              <a:t>كَيْفَ كانَ عُمْري يَجْري</a:t>
            </a:r>
            <a:br>
              <a:rPr lang="ar-EG" sz="7200" b="1" dirty="0"/>
            </a:br>
            <a:r>
              <a:rPr lang="ar-EG" sz="7200" b="1" dirty="0"/>
              <a:t>دونَ أنْ أُدْرِكَ أنَّكَ أبـي</a:t>
            </a:r>
            <a:endParaRPr lang="en-US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228600"/>
            <a:ext cx="9144000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لكِنَّني الآنَ اِبْنُكَ  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أنتَ تَرْعَانِي بِحُبِّكَ</a:t>
            </a:r>
            <a:br>
              <a:rPr lang="ar-EG" sz="6600" b="1" dirty="0"/>
            </a:br>
            <a:r>
              <a:rPr lang="ar-EG" sz="6600" b="1" dirty="0"/>
              <a:t>فَلَنْ أخـــافَ أبَداً  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لإنَّكَ تُمْسِكْ يَمينــي</a:t>
            </a:r>
            <a:endParaRPr lang="en-US" sz="6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220011"/>
            <a:ext cx="9144000" cy="75523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(سأُسَبِّحُـــــــكَ 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وَأهْتِفُ لَـــــــكَ</a:t>
            </a:r>
            <a:br>
              <a:rPr lang="ar-EG" sz="6600" b="1" dirty="0"/>
            </a:br>
            <a:r>
              <a:rPr lang="ar-EG" sz="6600" b="1" dirty="0"/>
              <a:t>للأبَدِ أنــــــــا لَكَ  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للأبَـــــــــــــدِ)2</a:t>
            </a:r>
            <a:br>
              <a:rPr lang="ar-EG" sz="6600" b="1" dirty="0"/>
            </a:br>
            <a:endParaRPr lang="en-US" sz="66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1610</TotalTime>
  <Words>45</Words>
  <Application>Microsoft Office PowerPoint</Application>
  <PresentationFormat>عرض على الشاشة (4:3)</PresentationFormat>
  <Paragraphs>9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187</cp:revision>
  <dcterms:created xsi:type="dcterms:W3CDTF">2021-12-07T14:30:00Z</dcterms:created>
  <dcterms:modified xsi:type="dcterms:W3CDTF">2024-03-22T08:41:43Z</dcterms:modified>
</cp:coreProperties>
</file>