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25" r:id="rId3"/>
    <p:sldId id="335" r:id="rId4"/>
    <p:sldId id="365" r:id="rId5"/>
    <p:sldId id="359" r:id="rId6"/>
    <p:sldId id="366" r:id="rId7"/>
    <p:sldId id="360" r:id="rId8"/>
    <p:sldId id="367" r:id="rId9"/>
    <p:sldId id="361" r:id="rId10"/>
    <p:sldId id="368" r:id="rId11"/>
    <p:sldId id="363" r:id="rId12"/>
    <p:sldId id="369" r:id="rId13"/>
    <p:sldId id="362" r:id="rId14"/>
    <p:sldId id="370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8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76200" y="1066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smtClean="0"/>
              <a:t>يا باني الكل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384168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5- أوانينا شكل يا الفخاري العظيم</a:t>
            </a:r>
            <a:br>
              <a:rPr lang="ar-EG" sz="6000" b="1" dirty="0" smtClean="0"/>
            </a:br>
            <a:r>
              <a:rPr lang="ar-EG" sz="6000" b="1" dirty="0" smtClean="0"/>
              <a:t>قوِّم وعدِّل المنحني يستقيم</a:t>
            </a:r>
            <a:br>
              <a:rPr lang="ar-EG" sz="6000" b="1" dirty="0" smtClean="0"/>
            </a:br>
            <a:r>
              <a:rPr lang="ar-EG" sz="6000" b="1" dirty="0" smtClean="0"/>
              <a:t>نرى وجهك يستضيء الكيان</a:t>
            </a:r>
            <a:br>
              <a:rPr lang="ar-EG" sz="6000" b="1" dirty="0" smtClean="0"/>
            </a:br>
            <a:r>
              <a:rPr lang="ar-EG" sz="6000" b="1" dirty="0" smtClean="0"/>
              <a:t>يُرى مجدك في الإناء المُصان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036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6- باهديك الكلّْ روحي ونفسي وجسدي أفكاري وكلّْ ما في قلبي </a:t>
            </a:r>
            <a:r>
              <a:rPr lang="ar-EG" sz="5800" b="1" dirty="0" smtClean="0"/>
              <a:t>يكون مرضي وأفعالي وأقوالي وحتى</a:t>
            </a:r>
            <a:r>
              <a:rPr lang="ar-EG" sz="6000" b="1" dirty="0" smtClean="0"/>
              <a:t> صمتي هذا قراري امتلكني بإرادتي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3112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1- خلّي الإنسان يرجع تاني إنسان</a:t>
            </a:r>
            <a:br>
              <a:rPr lang="ar-EG" sz="6000" b="1" dirty="0" smtClean="0"/>
            </a:br>
            <a:r>
              <a:rPr lang="ar-EG" sz="6000" b="1" dirty="0" smtClean="0"/>
              <a:t>والقلب كمان يمتلي بيك بالإيمان</a:t>
            </a:r>
            <a:br>
              <a:rPr lang="ar-EG" sz="6000" b="1" dirty="0" smtClean="0"/>
            </a:br>
            <a:r>
              <a:rPr lang="ar-EG" sz="6000" b="1" dirty="0" smtClean="0"/>
              <a:t>والتايه منا يعود اليوم للأحضان</a:t>
            </a:r>
            <a:br>
              <a:rPr lang="ar-EG" sz="6000" b="1" dirty="0" smtClean="0"/>
            </a:br>
            <a:r>
              <a:rPr lang="ar-EG" sz="6000" b="1" dirty="0" smtClean="0"/>
              <a:t>والكل يغني اكمن القلب رجع فرحان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036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309003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ar-EG" sz="6600" b="1" dirty="0" smtClean="0"/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 smtClean="0"/>
              <a:t>2- يا ضابط الكل يا بابا الجميع</a:t>
            </a:r>
            <a:br>
              <a:rPr lang="ar-EG" sz="6600" b="1" dirty="0" smtClean="0"/>
            </a:br>
            <a:r>
              <a:rPr lang="ar-EG" sz="6600" b="1" dirty="0" smtClean="0"/>
              <a:t>في إيديك الكل لا يفقد ولا يضيع</a:t>
            </a:r>
            <a:br>
              <a:rPr lang="ar-EG" sz="6600" b="1" dirty="0" smtClean="0"/>
            </a:br>
            <a:r>
              <a:rPr lang="ar-EG" sz="6600" b="1" dirty="0" smtClean="0"/>
              <a:t>تسند وتبدل النواح بالترنيمات</a:t>
            </a:r>
            <a:br>
              <a:rPr lang="ar-EG" sz="6600" b="1" dirty="0" smtClean="0"/>
            </a:br>
            <a:r>
              <a:rPr lang="ar-EG" sz="6600" b="1" dirty="0" smtClean="0"/>
              <a:t>يترد لينا إللي راح بالتعزيات</a:t>
            </a:r>
            <a:endParaRPr lang="en-US" sz="6600" b="1" dirty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036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41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3- دي عيون الكل بالدموع تترجاك وإيدين الكل منتظرة لمسة يداك المس بالروح الجميع يغتني</a:t>
            </a:r>
            <a:br>
              <a:rPr lang="ar-EG" sz="6000" b="1" dirty="0" smtClean="0"/>
            </a:br>
            <a:r>
              <a:rPr lang="ar-EG" sz="6000" b="1" dirty="0" smtClean="0"/>
              <a:t>تغني بالروح المهدوم يتبني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036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يا باني الكل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حلّْ تاني بالأفراح في بيتك</a:t>
            </a:r>
            <a:br>
              <a:rPr lang="ar-EG" sz="6000" b="1" dirty="0" smtClean="0"/>
            </a:br>
            <a:r>
              <a:rPr lang="ar-EG" sz="6000" b="1" dirty="0" smtClean="0"/>
              <a:t>يا رب البيت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طلّْ فينا ورجعنا تاني بيتك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 smtClean="0"/>
              <a:t>4- اهدم وانقض ما بناه الشيطان واهلك واقلع ما زُرع من الزوان</a:t>
            </a:r>
            <a:br>
              <a:rPr lang="ar-EG" sz="6000" b="1" dirty="0" smtClean="0"/>
            </a:br>
            <a:r>
              <a:rPr lang="ar-EG" sz="6000" b="1" dirty="0" smtClean="0"/>
              <a:t>وازرع فينا بِرّْ وشوق للصلاح</a:t>
            </a:r>
            <a:br>
              <a:rPr lang="ar-EG" sz="6000" b="1" dirty="0" smtClean="0"/>
            </a:br>
            <a:r>
              <a:rPr lang="ar-EG" sz="6000" b="1" dirty="0" smtClean="0"/>
              <a:t>وابني فينا مسكن مقدس فيه ترتاح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127</Words>
  <Application>Microsoft Office PowerPoint</Application>
  <PresentationFormat>عرض على الشاشة (3:4)‏</PresentationFormat>
  <Paragraphs>30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123</cp:revision>
  <dcterms:created xsi:type="dcterms:W3CDTF">2021-12-07T14:30:00Z</dcterms:created>
  <dcterms:modified xsi:type="dcterms:W3CDTF">2022-03-31T11:42:29Z</dcterms:modified>
</cp:coreProperties>
</file>