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5" r:id="rId4"/>
    <p:sldId id="406" r:id="rId5"/>
    <p:sldId id="4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جنا المذود يا </a:t>
            </a:r>
            <a:r>
              <a:rPr lang="ar-EG" sz="6600" b="1" dirty="0" err="1"/>
              <a:t>يسوعنا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6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يا جنا المذود يا </a:t>
            </a:r>
            <a:r>
              <a:rPr lang="ar-EG" sz="7200" b="1" dirty="0" err="1"/>
              <a:t>يسوعنا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كل سنة وأنت طيب</a:t>
            </a:r>
            <a:br>
              <a:rPr lang="ar-EG" sz="7200" b="1" dirty="0"/>
            </a:br>
            <a:r>
              <a:rPr lang="ar-EG" sz="7200" b="1" dirty="0"/>
              <a:t>كل عام </a:t>
            </a:r>
            <a:r>
              <a:rPr lang="ar-EG" sz="7200" b="1" dirty="0" err="1"/>
              <a:t>بنعيش</a:t>
            </a:r>
            <a:r>
              <a:rPr lang="ar-EG" sz="7200" b="1" dirty="0"/>
              <a:t> ميلادك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وجينا نفرح بيك يا حبيب</a:t>
            </a:r>
            <a:br>
              <a:rPr lang="ar-EG" sz="7200" b="1" dirty="0"/>
            </a:br>
            <a:r>
              <a:rPr lang="ar-EG" sz="7200" b="1" dirty="0"/>
              <a:t> </a:t>
            </a:r>
            <a:endParaRPr lang="ar-EG" sz="88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88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1181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فوق أرضنا السلام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لي ولدنا ملك السلام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6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جينا ليك </a:t>
            </a:r>
            <a:r>
              <a:rPr lang="ar-EG" sz="7200" b="1" dirty="0" err="1"/>
              <a:t>شايلين</a:t>
            </a:r>
            <a:r>
              <a:rPr lang="ar-EG" sz="7200" b="1" dirty="0"/>
              <a:t> همومنا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جينا ليك أنت ملكنا</a:t>
            </a:r>
            <a:br>
              <a:rPr lang="ar-EG" sz="7200" b="1" dirty="0"/>
            </a:br>
            <a:r>
              <a:rPr lang="ar-EG" sz="7200" b="1" dirty="0" err="1"/>
              <a:t>جايين</a:t>
            </a:r>
            <a:r>
              <a:rPr lang="ar-EG" sz="7200" b="1" dirty="0"/>
              <a:t> </a:t>
            </a:r>
            <a:r>
              <a:rPr lang="ar-EG" sz="7200" b="1" dirty="0" err="1"/>
              <a:t>وشايلين</a:t>
            </a:r>
            <a:r>
              <a:rPr lang="ar-EG" sz="7200" b="1" dirty="0"/>
              <a:t> ليك قلوبنا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علشان</a:t>
            </a:r>
            <a:r>
              <a:rPr lang="ar-EG" sz="7200" b="1" dirty="0"/>
              <a:t> ما أنت تملك علينا </a:t>
            </a:r>
            <a:br>
              <a:rPr lang="ar-EG" sz="7200" b="1" dirty="0"/>
            </a:br>
            <a:r>
              <a:rPr lang="ar-EG" sz="7200" b="1" dirty="0"/>
              <a:t> </a:t>
            </a:r>
            <a:endParaRPr lang="ar-EG" sz="88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88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فوق أرضنا السلام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</a:rPr>
              <a:t>لي ولدنا ملك السلام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92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261</cp:revision>
  <dcterms:created xsi:type="dcterms:W3CDTF">2021-12-07T14:30:00Z</dcterms:created>
  <dcterms:modified xsi:type="dcterms:W3CDTF">2024-03-23T08:37:39Z</dcterms:modified>
</cp:coreProperties>
</file>