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325" r:id="rId3"/>
    <p:sldId id="361" r:id="rId4"/>
    <p:sldId id="335" r:id="rId5"/>
    <p:sldId id="366" r:id="rId6"/>
    <p:sldId id="362" r:id="rId7"/>
    <p:sldId id="363" r:id="rId8"/>
    <p:sldId id="364" r:id="rId9"/>
    <p:sldId id="365" r:id="rId10"/>
    <p:sldId id="29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97" autoAdjust="0"/>
    <p:restoredTop sz="94660"/>
  </p:normalViewPr>
  <p:slideViewPr>
    <p:cSldViewPr>
      <p:cViewPr varScale="1">
        <p:scale>
          <a:sx n="93" d="100"/>
          <a:sy n="93" d="100"/>
        </p:scale>
        <p:origin x="1560" y="8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11/20/2023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11/20/2023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52400" y="914400"/>
            <a:ext cx="8763000" cy="24432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ترنيمة</a:t>
            </a:r>
          </a:p>
          <a:p>
            <a:pPr algn="ctr" rtl="1">
              <a:lnSpc>
                <a:spcPct val="150000"/>
              </a:lnSpc>
            </a:pPr>
            <a:r>
              <a:rPr lang="ar-SA" sz="6600" b="1" dirty="0"/>
              <a:t>يا سيدي الحبيب يا نور عمري</a:t>
            </a:r>
            <a:endParaRPr lang="ar-EG" sz="66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884631"/>
            <a:ext cx="9144000" cy="5490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1-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jomhuria"/>
              </a:rPr>
              <a:t>(يا سيدي الحبيب يا نور عمري</a:t>
            </a:r>
            <a:br>
              <a:rPr lang="ar-EG" sz="6600" b="1" i="0" dirty="0">
                <a:solidFill>
                  <a:srgbClr val="000000"/>
                </a:solidFill>
                <a:effectLst/>
                <a:latin typeface="jomhuria"/>
              </a:rPr>
            </a:br>
            <a:r>
              <a:rPr lang="ar-EG" sz="6600" b="1" i="0" dirty="0">
                <a:solidFill>
                  <a:srgbClr val="000000"/>
                </a:solidFill>
                <a:effectLst/>
                <a:latin typeface="jomhuria"/>
              </a:rPr>
              <a:t>آتي إليك يا ربــــي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jomhuria"/>
              </a:rPr>
              <a:t>فانهضني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jomhuria"/>
              </a:rPr>
              <a:t>)2</a:t>
            </a:r>
          </a:p>
          <a:p>
            <a:pPr algn="ctr" rtl="1">
              <a:lnSpc>
                <a:spcPct val="150000"/>
              </a:lnSpc>
            </a:pPr>
            <a:endParaRPr lang="ar-SA" sz="66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21748"/>
            <a:ext cx="9144000" cy="59980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SA" sz="6600" b="1" dirty="0"/>
              <a:t>آتي إليك بكل ضعفي</a:t>
            </a:r>
          </a:p>
          <a:p>
            <a:pPr algn="ctr" rtl="1">
              <a:lnSpc>
                <a:spcPct val="150000"/>
              </a:lnSpc>
            </a:pPr>
            <a:r>
              <a:rPr lang="ar-SA" sz="6600" b="1" dirty="0"/>
              <a:t>اسمع صراخي واشف نفسي</a:t>
            </a:r>
          </a:p>
          <a:p>
            <a:pPr algn="ctr" rtl="1">
              <a:lnSpc>
                <a:spcPct val="150000"/>
              </a:lnSpc>
            </a:pPr>
            <a:r>
              <a:rPr lang="ar-SA" sz="6600" b="1" dirty="0"/>
              <a:t>محتاجٌ إليك يا ربي</a:t>
            </a:r>
          </a:p>
          <a:p>
            <a:pPr algn="ctr" rtl="1">
              <a:lnSpc>
                <a:spcPct val="150000"/>
              </a:lnSpc>
            </a:pPr>
            <a:r>
              <a:rPr lang="ar-SA" sz="6600" b="1" dirty="0"/>
              <a:t>(انهضني يا يسوع)2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425578"/>
            <a:ext cx="9220200" cy="52132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4800" b="1" dirty="0">
                <a:solidFill>
                  <a:srgbClr val="003300"/>
                </a:solidFill>
              </a:rPr>
              <a:t>القرار</a:t>
            </a:r>
            <a:r>
              <a:rPr lang="ar-EG" sz="4800" b="1" dirty="0">
                <a:solidFill>
                  <a:srgbClr val="003300"/>
                </a:solidFill>
              </a:rPr>
              <a:t>:</a:t>
            </a:r>
            <a:endParaRPr lang="ar-SA" sz="4800" b="1" dirty="0">
              <a:solidFill>
                <a:srgbClr val="003300"/>
              </a:solidFill>
            </a:endParaRPr>
          </a:p>
          <a:p>
            <a:pPr algn="ctr" rtl="1">
              <a:lnSpc>
                <a:spcPct val="150000"/>
              </a:lnSpc>
            </a:pPr>
            <a:r>
              <a:rPr lang="ar-SA" sz="6600" b="1" dirty="0">
                <a:solidFill>
                  <a:srgbClr val="003300"/>
                </a:solidFill>
              </a:rPr>
              <a:t>(مشتاق لعملك في </a:t>
            </a:r>
            <a:endParaRPr lang="ar-EG" sz="6600" b="1" dirty="0">
              <a:solidFill>
                <a:srgbClr val="003300"/>
              </a:solidFill>
            </a:endParaRPr>
          </a:p>
          <a:p>
            <a:pPr algn="ctr" rtl="1">
              <a:lnSpc>
                <a:spcPct val="150000"/>
              </a:lnSpc>
            </a:pPr>
            <a:r>
              <a:rPr lang="ar-SA" sz="6600" b="1" dirty="0">
                <a:solidFill>
                  <a:srgbClr val="003300"/>
                </a:solidFill>
              </a:rPr>
              <a:t>محتاج للمسه قوي</a:t>
            </a:r>
            <a:r>
              <a:rPr lang="ar-EG" sz="6600" b="1" dirty="0">
                <a:solidFill>
                  <a:srgbClr val="003300"/>
                </a:solidFill>
              </a:rPr>
              <a:t>ة</a:t>
            </a:r>
            <a:r>
              <a:rPr lang="ar-SA" sz="6600" b="1" dirty="0">
                <a:solidFill>
                  <a:srgbClr val="003300"/>
                </a:solidFill>
              </a:rPr>
              <a:t> ) 2</a:t>
            </a:r>
          </a:p>
          <a:p>
            <a:pPr algn="ctr" rtl="1">
              <a:lnSpc>
                <a:spcPct val="150000"/>
              </a:lnSpc>
            </a:pPr>
            <a:r>
              <a:rPr lang="ar-SA" sz="6600" b="1" dirty="0">
                <a:solidFill>
                  <a:srgbClr val="003300"/>
                </a:solidFill>
              </a:rPr>
              <a:t>( انهضني يا يسوع ) 3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783242"/>
            <a:ext cx="9220200" cy="44745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SA" sz="6600" b="1" dirty="0">
                <a:solidFill>
                  <a:srgbClr val="003300"/>
                </a:solidFill>
              </a:rPr>
              <a:t>(مشتاق لعملك في </a:t>
            </a:r>
            <a:endParaRPr lang="ar-EG" sz="6600" b="1" dirty="0">
              <a:solidFill>
                <a:srgbClr val="003300"/>
              </a:solidFill>
            </a:endParaRPr>
          </a:p>
          <a:p>
            <a:pPr algn="ctr" rtl="1">
              <a:lnSpc>
                <a:spcPct val="150000"/>
              </a:lnSpc>
            </a:pPr>
            <a:r>
              <a:rPr lang="ar-SA" sz="6600" b="1" dirty="0">
                <a:solidFill>
                  <a:srgbClr val="003300"/>
                </a:solidFill>
              </a:rPr>
              <a:t>محتاج للمسه قوي</a:t>
            </a:r>
            <a:r>
              <a:rPr lang="ar-EG" sz="6600" b="1" dirty="0">
                <a:solidFill>
                  <a:srgbClr val="003300"/>
                </a:solidFill>
              </a:rPr>
              <a:t>ة</a:t>
            </a:r>
            <a:r>
              <a:rPr lang="ar-SA" sz="6600" b="1" dirty="0">
                <a:solidFill>
                  <a:srgbClr val="003300"/>
                </a:solidFill>
              </a:rPr>
              <a:t> ) 2</a:t>
            </a:r>
          </a:p>
          <a:p>
            <a:pPr algn="ctr" rtl="1">
              <a:lnSpc>
                <a:spcPct val="150000"/>
              </a:lnSpc>
            </a:pPr>
            <a:r>
              <a:rPr lang="ar-SA" sz="6600" b="1" dirty="0">
                <a:solidFill>
                  <a:srgbClr val="003300"/>
                </a:solidFill>
              </a:rPr>
              <a:t>( انهضني يا يسوع ) 3</a:t>
            </a:r>
          </a:p>
        </p:txBody>
      </p:sp>
    </p:spTree>
    <p:extLst>
      <p:ext uri="{BB962C8B-B14F-4D97-AF65-F5344CB8AC3E}">
        <p14:creationId xmlns:p14="http://schemas.microsoft.com/office/powerpoint/2010/main" val="275186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884631"/>
            <a:ext cx="9144000" cy="39667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2-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jomhuria"/>
              </a:rPr>
              <a:t>(بحبك العجيب ألهب قلبي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jomhuria"/>
              </a:rPr>
              <a:t>فأشبع قلبَكَ بصدقِ حبي)2</a:t>
            </a:r>
            <a:endParaRPr lang="ar-SA" sz="6600" b="1" dirty="0"/>
          </a:p>
        </p:txBody>
      </p:sp>
    </p:spTree>
    <p:extLst>
      <p:ext uri="{BB962C8B-B14F-4D97-AF65-F5344CB8AC3E}">
        <p14:creationId xmlns:p14="http://schemas.microsoft.com/office/powerpoint/2010/main" val="39989348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21748"/>
            <a:ext cx="9144000" cy="59980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SA" sz="6600" b="1" dirty="0"/>
              <a:t>تعال برعشٍ في كلِّ عظامي</a:t>
            </a:r>
          </a:p>
          <a:p>
            <a:pPr algn="ctr" rtl="1">
              <a:lnSpc>
                <a:spcPct val="150000"/>
              </a:lnSpc>
            </a:pPr>
            <a:r>
              <a:rPr lang="ar-SA" sz="6600" b="1" dirty="0"/>
              <a:t>روحك يملأُ كلَّ كِياني</a:t>
            </a:r>
          </a:p>
          <a:p>
            <a:pPr algn="ctr" rtl="1">
              <a:lnSpc>
                <a:spcPct val="150000"/>
              </a:lnSpc>
            </a:pPr>
            <a:r>
              <a:rPr lang="ar-SA" sz="6600" b="1" dirty="0"/>
              <a:t>تعال وبدد كل احزاني</a:t>
            </a:r>
          </a:p>
          <a:p>
            <a:pPr algn="ctr" rtl="1">
              <a:lnSpc>
                <a:spcPct val="150000"/>
              </a:lnSpc>
            </a:pPr>
            <a:r>
              <a:rPr lang="ar-SA" sz="6600" b="1" dirty="0"/>
              <a:t>(انهضني يا يسوع)2</a:t>
            </a:r>
          </a:p>
        </p:txBody>
      </p:sp>
    </p:spTree>
    <p:extLst>
      <p:ext uri="{BB962C8B-B14F-4D97-AF65-F5344CB8AC3E}">
        <p14:creationId xmlns:p14="http://schemas.microsoft.com/office/powerpoint/2010/main" val="35999743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425578"/>
            <a:ext cx="9220200" cy="52132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4800" b="1" dirty="0">
                <a:solidFill>
                  <a:srgbClr val="003300"/>
                </a:solidFill>
              </a:rPr>
              <a:t>القرار</a:t>
            </a:r>
            <a:r>
              <a:rPr lang="ar-EG" sz="4800" b="1" dirty="0">
                <a:solidFill>
                  <a:srgbClr val="003300"/>
                </a:solidFill>
              </a:rPr>
              <a:t>:</a:t>
            </a:r>
            <a:endParaRPr lang="ar-SA" sz="4800" b="1" dirty="0">
              <a:solidFill>
                <a:srgbClr val="003300"/>
              </a:solidFill>
            </a:endParaRPr>
          </a:p>
          <a:p>
            <a:pPr algn="ctr" rtl="1">
              <a:lnSpc>
                <a:spcPct val="150000"/>
              </a:lnSpc>
            </a:pPr>
            <a:r>
              <a:rPr lang="ar-SA" sz="6600" b="1" dirty="0">
                <a:solidFill>
                  <a:srgbClr val="003300"/>
                </a:solidFill>
              </a:rPr>
              <a:t>(مشتاق لعملك في </a:t>
            </a:r>
            <a:endParaRPr lang="ar-EG" sz="6600" b="1" dirty="0">
              <a:solidFill>
                <a:srgbClr val="003300"/>
              </a:solidFill>
            </a:endParaRPr>
          </a:p>
          <a:p>
            <a:pPr algn="ctr" rtl="1">
              <a:lnSpc>
                <a:spcPct val="150000"/>
              </a:lnSpc>
            </a:pPr>
            <a:r>
              <a:rPr lang="ar-SA" sz="6600" b="1" dirty="0">
                <a:solidFill>
                  <a:srgbClr val="003300"/>
                </a:solidFill>
              </a:rPr>
              <a:t>محتاج للمسه قوي</a:t>
            </a:r>
            <a:r>
              <a:rPr lang="ar-EG" sz="6600" b="1" dirty="0">
                <a:solidFill>
                  <a:srgbClr val="003300"/>
                </a:solidFill>
              </a:rPr>
              <a:t>ة</a:t>
            </a:r>
            <a:r>
              <a:rPr lang="ar-SA" sz="6600" b="1" dirty="0">
                <a:solidFill>
                  <a:srgbClr val="003300"/>
                </a:solidFill>
              </a:rPr>
              <a:t> ) 2</a:t>
            </a:r>
          </a:p>
          <a:p>
            <a:pPr algn="ctr" rtl="1">
              <a:lnSpc>
                <a:spcPct val="150000"/>
              </a:lnSpc>
            </a:pPr>
            <a:r>
              <a:rPr lang="ar-SA" sz="6600" b="1" dirty="0">
                <a:solidFill>
                  <a:srgbClr val="003300"/>
                </a:solidFill>
              </a:rPr>
              <a:t>( انهضني يا يسوع ) 3</a:t>
            </a:r>
          </a:p>
        </p:txBody>
      </p:sp>
    </p:spTree>
    <p:extLst>
      <p:ext uri="{BB962C8B-B14F-4D97-AF65-F5344CB8AC3E}">
        <p14:creationId xmlns:p14="http://schemas.microsoft.com/office/powerpoint/2010/main" val="40715409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425578"/>
            <a:ext cx="9220200" cy="52132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ar-SA" sz="4800" b="1" dirty="0">
              <a:solidFill>
                <a:srgbClr val="003300"/>
              </a:solidFill>
            </a:endParaRPr>
          </a:p>
          <a:p>
            <a:pPr algn="ctr" rtl="1">
              <a:lnSpc>
                <a:spcPct val="150000"/>
              </a:lnSpc>
            </a:pPr>
            <a:r>
              <a:rPr lang="ar-SA" sz="6600" b="1" dirty="0">
                <a:solidFill>
                  <a:srgbClr val="003300"/>
                </a:solidFill>
              </a:rPr>
              <a:t>(مشتاق لعملك في </a:t>
            </a:r>
            <a:endParaRPr lang="ar-EG" sz="6600" b="1" dirty="0">
              <a:solidFill>
                <a:srgbClr val="003300"/>
              </a:solidFill>
            </a:endParaRPr>
          </a:p>
          <a:p>
            <a:pPr algn="ctr" rtl="1">
              <a:lnSpc>
                <a:spcPct val="150000"/>
              </a:lnSpc>
            </a:pPr>
            <a:r>
              <a:rPr lang="ar-SA" sz="6600" b="1" dirty="0">
                <a:solidFill>
                  <a:srgbClr val="003300"/>
                </a:solidFill>
              </a:rPr>
              <a:t>محتاج للمسه قوي</a:t>
            </a:r>
            <a:r>
              <a:rPr lang="ar-EG" sz="6600" b="1" dirty="0">
                <a:solidFill>
                  <a:srgbClr val="003300"/>
                </a:solidFill>
              </a:rPr>
              <a:t>ة</a:t>
            </a:r>
            <a:r>
              <a:rPr lang="ar-SA" sz="6600" b="1" dirty="0">
                <a:solidFill>
                  <a:srgbClr val="003300"/>
                </a:solidFill>
              </a:rPr>
              <a:t> ) 2</a:t>
            </a:r>
          </a:p>
          <a:p>
            <a:pPr algn="ctr" rtl="1">
              <a:lnSpc>
                <a:spcPct val="150000"/>
              </a:lnSpc>
            </a:pPr>
            <a:r>
              <a:rPr lang="ar-SA" sz="6600" b="1" dirty="0">
                <a:solidFill>
                  <a:srgbClr val="003300"/>
                </a:solidFill>
              </a:rPr>
              <a:t>( انهضني يا يسوع ) 3</a:t>
            </a:r>
          </a:p>
        </p:txBody>
      </p:sp>
    </p:spTree>
    <p:extLst>
      <p:ext uri="{BB962C8B-B14F-4D97-AF65-F5344CB8AC3E}">
        <p14:creationId xmlns:p14="http://schemas.microsoft.com/office/powerpoint/2010/main" val="29859313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1217</TotalTime>
  <Words>140</Words>
  <Application>Microsoft Office PowerPoint</Application>
  <PresentationFormat>عرض على الشاشة (4:3)</PresentationFormat>
  <Paragraphs>30</Paragraphs>
  <Slides>10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4" baseType="lpstr">
      <vt:lpstr>Arial</vt:lpstr>
      <vt:lpstr>Calibri</vt:lpstr>
      <vt:lpstr>jomhuria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119</cp:revision>
  <dcterms:created xsi:type="dcterms:W3CDTF">2021-12-07T14:30:00Z</dcterms:created>
  <dcterms:modified xsi:type="dcterms:W3CDTF">2023-11-20T09:35:39Z</dcterms:modified>
</cp:coreProperties>
</file>