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0" r:id="rId3"/>
    <p:sldId id="311" r:id="rId4"/>
    <p:sldId id="312" r:id="rId5"/>
    <p:sldId id="313" r:id="rId6"/>
    <p:sldId id="314" r:id="rId7"/>
    <p:sldId id="31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11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8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محباً مات عن جنس البشر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مُحِبَّاً ماتَ عَنْ جِنْسِ البَشَرْ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اُمحُ إثْمـــــي أنتَ أولَى مَنْ غَفَرْ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كُنْ مُعينـــــــــــي فأنا مْمَّنْ عَثَرْ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(بالخطايـا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ياحبيبي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يايســوع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حِصني وإليْكَ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المُلتَجا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مِنْكَ ألقى بالتِجَائي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الفَرَجـــــا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فأعِنْ ضَعْفي وَوَلِّدْ بي الرَّجا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(بَخلاصي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ياحبيبي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يايســوع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149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تُهْتُ في وادي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الخَطا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فانظُر إلَيّ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واهدِنــي طُرقَ الهُدى واشفِقْ علَيّ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وَأنا كُلَّ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الثَّنا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مادُمْتُ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حيّ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(لَكَ أُهدي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ياحبيبـي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5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مَنْ تُحيي رَجاءً في القلوبْ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بِهِبــــاتِ المَجْدِ إنْ كانت تتوبْ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غَفَّارُ الخَطـــايا والذُّنُوبْ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(فامحُ إثمي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ياحبيبي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94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أنتَ تدعو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الخَاطيءَ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الغَرَّ الأثيمْ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لينـــــالَ الخُلدَ في دارِ النَّعيـــمْ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وأنا مَهمــا يَكُنْ ذَنبي عَظيـــــمْ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(لكَ آتي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ياحبيبي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يايَسوع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640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ياكَريماً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جاءَ مِنْ أعلى سماهْ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لَكَ حَمدي كُلَّ حينٍ بالصَّــــلاة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وإذا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ماجاءَني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يَوْمُ الوَفـــــــــاة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(لكَ نفسي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ياحبيبي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يايسوع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</p:txBody>
      </p:sp>
    </p:spTree>
    <p:extLst>
      <p:ext uri="{BB962C8B-B14F-4D97-AF65-F5344CB8AC3E}">
        <p14:creationId xmlns:p14="http://schemas.microsoft.com/office/powerpoint/2010/main" val="153389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3773</TotalTime>
  <Words>166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310</cp:revision>
  <dcterms:created xsi:type="dcterms:W3CDTF">2021-12-07T14:30:00Z</dcterms:created>
  <dcterms:modified xsi:type="dcterms:W3CDTF">2024-03-22T13:53:32Z</dcterms:modified>
</cp:coreProperties>
</file>