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274" r:id="rId4"/>
    <p:sldId id="332" r:id="rId5"/>
    <p:sldId id="339" r:id="rId6"/>
    <p:sldId id="329" r:id="rId7"/>
    <p:sldId id="327" r:id="rId8"/>
    <p:sldId id="340" r:id="rId9"/>
    <p:sldId id="330" r:id="rId10"/>
    <p:sldId id="334" r:id="rId11"/>
    <p:sldId id="341" r:id="rId12"/>
    <p:sldId id="336" r:id="rId13"/>
    <p:sldId id="337" r:id="rId14"/>
    <p:sldId id="342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32"/>
            <p14:sldId id="339"/>
            <p14:sldId id="329"/>
            <p14:sldId id="327"/>
            <p14:sldId id="340"/>
            <p14:sldId id="330"/>
            <p14:sldId id="334"/>
            <p14:sldId id="341"/>
            <p14:sldId id="336"/>
            <p14:sldId id="337"/>
            <p14:sldId id="34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52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971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 يا يا يسوع حبيبي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4057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defRPr/>
            </a:pPr>
            <a:r>
              <a:rPr lang="ar-EG" sz="6000" b="1" dirty="0"/>
              <a:t>لا أنسى أنك لي، راعي ومرشدي </a:t>
            </a:r>
          </a:p>
          <a:p>
            <a:pPr algn="ctr" rtl="1">
              <a:lnSpc>
                <a:spcPct val="200000"/>
              </a:lnSpc>
              <a:defRPr/>
            </a:pPr>
            <a:r>
              <a:rPr lang="ar-EG" sz="6000" b="1" dirty="0"/>
              <a:t>يامن قد أرحتني، بالخير والرحمة</a:t>
            </a:r>
            <a:endParaRPr lang="en-US" sz="6000" b="1" dirty="0"/>
          </a:p>
          <a:p>
            <a:pPr algn="ctr" rtl="1">
              <a:lnSpc>
                <a:spcPct val="200000"/>
              </a:lnSpc>
              <a:defRPr/>
            </a:pPr>
            <a:r>
              <a:rPr lang="ar-EG" sz="6000" b="1" dirty="0"/>
              <a:t>والحيــاة كـلها تشهــد بصــلاحــك</a:t>
            </a:r>
            <a:endParaRPr lang="ar-SA" sz="6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حبيبي فـادي حيـاتـي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وسيدي المجيد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تهليلي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، ياقوتـــــــي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يا مخلصي الوحيد</a:t>
            </a: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84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8867"/>
            <a:ext cx="9144000" cy="5344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/>
              <a:t>وقد تناهى ليلي ، </a:t>
            </a:r>
            <a:r>
              <a:rPr lang="ar-EG" sz="5400" b="1" dirty="0" err="1"/>
              <a:t>وأقتربت</a:t>
            </a:r>
            <a:r>
              <a:rPr lang="ar-EG" sz="5400" b="1" dirty="0"/>
              <a:t> يا خللي </a:t>
            </a:r>
            <a:endParaRPr lang="ar-EG" sz="6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وقريبــا عينــي تـــراك</a:t>
            </a:r>
            <a:endParaRPr lang="en-US" sz="6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حيث قد أعددت لي، مسكني ومنزلي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 وميراثــي فيك لا ســواك</a:t>
            </a:r>
            <a:endParaRPr lang="en-US" sz="6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ومعـك لا أريـد ، إلا حـبـًا لك يزيـد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يا رجائي المجيد، ويا تاج المواعيد</a:t>
            </a:r>
            <a:endParaRPr lang="en-US" sz="6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آمين تعال ، آمين تعال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آمين تعال يا يســــوع</a:t>
            </a:r>
            <a:endParaRPr lang="ar-SA" sz="6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حبيبي فـادي حيـاتـي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وسيدي المجيد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تهليلي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، ياقوتـــــــي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يا مخلصي الوحيد</a:t>
            </a: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88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حبيبي فـادي حيـاتـي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وسيدي المجيد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تهليلي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، ياقوتـــــــي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يا مخلصي الوحيد</a:t>
            </a:r>
            <a:endParaRPr lang="ar-SA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7693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 أرفع رايتي </a:t>
            </a:r>
            <a:r>
              <a:rPr lang="ar-EG" sz="6600" b="1" dirty="0" err="1"/>
              <a:t>بإسمك</a:t>
            </a:r>
            <a:r>
              <a:rPr lang="ar-EG" sz="6600" b="1" dirty="0"/>
              <a:t> </a:t>
            </a:r>
            <a:r>
              <a:rPr lang="ar-EG" sz="6600" b="1" dirty="0" err="1"/>
              <a:t>تسبحتي</a:t>
            </a:r>
            <a:r>
              <a:rPr lang="ar-EG" sz="66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ونشيد أناشيدي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مُت وفديتني قُمت وأقمتني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وببرك أدخلتني </a:t>
            </a:r>
            <a:br>
              <a:rPr lang="ar-EG" sz="6600" b="1" dirty="0"/>
            </a:br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أسجد امامَك ، ممتناً لحبك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هنا في أقداسك ، أسكب النفس لك يا يسوع ، أحبك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رافعــا صليبـــك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حبيبي فـادي حيـاتـي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وسيدي المجيد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تهليلي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، ياقوتـــــــي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يا مخلصي الوحيد</a:t>
            </a: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57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7061"/>
            <a:ext cx="9144000" cy="5322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/>
              <a:t>بالضعف دستَ القوي ربطته أطـلقتني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في الحرية لأعبدك</a:t>
            </a:r>
            <a:endParaRPr lang="en-US" sz="6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يا شمسي أبرأتني بجرحك </a:t>
            </a:r>
            <a:r>
              <a:rPr lang="ar-EG" sz="6000" b="1" dirty="0" err="1"/>
              <a:t>شفيتني</a:t>
            </a:r>
            <a:endParaRPr lang="ar-EG" sz="6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EG" sz="6000" b="1" dirty="0"/>
              <a:t>ياعــزي أشــدو لك</a:t>
            </a:r>
            <a:endParaRPr lang="ar-SA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5158"/>
            <a:ext cx="9144000" cy="4262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200"/>
              </a:spcBef>
              <a:defRPr/>
            </a:pPr>
            <a:r>
              <a:rPr lang="ar-EG" sz="6000" b="1" dirty="0"/>
              <a:t>في الليل وفي النهار أهتف لك يا بار</a:t>
            </a:r>
          </a:p>
          <a:p>
            <a:pPr algn="ctr" rtl="1">
              <a:lnSpc>
                <a:spcPct val="150000"/>
              </a:lnSpc>
              <a:spcBef>
                <a:spcPts val="1200"/>
              </a:spcBef>
              <a:defRPr/>
            </a:pPr>
            <a:r>
              <a:rPr lang="ar-EG" sz="6000" b="1" dirty="0"/>
              <a:t> بالفرح والافتخار </a:t>
            </a:r>
            <a:r>
              <a:rPr lang="ar-EG" sz="6000" b="1" dirty="0" err="1"/>
              <a:t>يانوري</a:t>
            </a:r>
            <a:r>
              <a:rPr lang="ar-EG" sz="6000" b="1" dirty="0"/>
              <a:t> انت المنار</a:t>
            </a:r>
            <a:endParaRPr lang="en-US" sz="6000" b="1" dirty="0"/>
          </a:p>
          <a:p>
            <a:pPr algn="ctr" rtl="1">
              <a:lnSpc>
                <a:spcPct val="150000"/>
              </a:lnSpc>
              <a:spcBef>
                <a:spcPts val="1200"/>
              </a:spcBef>
              <a:defRPr/>
            </a:pPr>
            <a:r>
              <a:rPr lang="ar-EG" sz="5400" b="1" dirty="0"/>
              <a:t>ياقدوس، يا قدوس </a:t>
            </a:r>
            <a:r>
              <a:rPr lang="ar-EG" sz="5400" b="1" dirty="0" err="1"/>
              <a:t>ياقدوس</a:t>
            </a:r>
            <a:r>
              <a:rPr lang="ar-EG" sz="5400" b="1" dirty="0"/>
              <a:t> لك سبحي</a:t>
            </a:r>
            <a:endParaRPr lang="ar-SA" sz="5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حبيبي فـادي حيـاتـي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وسيدي المجيد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يسوع تهليلي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EG" sz="6600" b="1" dirty="0">
                <a:solidFill>
                  <a:srgbClr val="003300"/>
                </a:solidFill>
              </a:rPr>
              <a:t>، ياقوتـــــــي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 يا مخلصي الوحيد</a:t>
            </a:r>
            <a:endParaRPr lang="ar-SA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79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  <a:defRPr/>
            </a:pPr>
            <a:r>
              <a:rPr lang="ar-EG" sz="6600" b="1" dirty="0"/>
              <a:t> أتكل عليك ف أنتصر باسمك ياه</a:t>
            </a:r>
          </a:p>
          <a:p>
            <a:pPr algn="ctr" rtl="1">
              <a:spcBef>
                <a:spcPts val="2400"/>
              </a:spcBef>
              <a:defRPr/>
            </a:pPr>
            <a:r>
              <a:rPr lang="ar-EG" sz="6600" b="1" dirty="0"/>
              <a:t> وفيك حمايتي</a:t>
            </a:r>
            <a:endParaRPr lang="en-US" sz="6600" b="1" dirty="0"/>
          </a:p>
          <a:p>
            <a:pPr algn="ctr" rtl="1">
              <a:spcBef>
                <a:spcPts val="2400"/>
              </a:spcBef>
              <a:defRPr/>
            </a:pPr>
            <a:r>
              <a:rPr lang="ar-EG" sz="6600" b="1" dirty="0"/>
              <a:t>صخرتي وحصني ونجاتي وسندي </a:t>
            </a:r>
          </a:p>
          <a:p>
            <a:pPr algn="ctr" rtl="1">
              <a:spcBef>
                <a:spcPts val="2400"/>
              </a:spcBef>
              <a:defRPr/>
            </a:pPr>
            <a:r>
              <a:rPr lang="ar-EG" sz="6600" b="1" dirty="0"/>
              <a:t>وفيك كفايتي</a:t>
            </a:r>
            <a:endParaRPr lang="en-US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251</Words>
  <Application>Microsoft Office PowerPoint</Application>
  <PresentationFormat>عرض على الشاشة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190</cp:revision>
  <dcterms:created xsi:type="dcterms:W3CDTF">2021-12-07T14:30:00Z</dcterms:created>
  <dcterms:modified xsi:type="dcterms:W3CDTF">2024-03-22T13:25:36Z</dcterms:modified>
</cp:coreProperties>
</file>