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298" r:id="rId4"/>
    <p:sldId id="299" r:id="rId5"/>
    <p:sldId id="300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941" autoAdjust="0"/>
    <p:restoredTop sz="94660"/>
  </p:normalViewPr>
  <p:slideViewPr>
    <p:cSldViewPr>
      <p:cViewPr>
        <p:scale>
          <a:sx n="70" d="100"/>
          <a:sy n="70" d="100"/>
        </p:scale>
        <p:origin x="-1050" y="-7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4/9/2022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-71255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تـرنيــمة</a:t>
            </a:r>
            <a:endParaRPr lang="ar-EG" sz="8000" b="1" dirty="0"/>
          </a:p>
          <a:p>
            <a:pPr algn="ctr" rtl="1">
              <a:lnSpc>
                <a:spcPct val="150000"/>
              </a:lnSpc>
            </a:pPr>
            <a:r>
              <a:rPr lang="ar-EG" altLang="zh-CN" sz="8000" b="1" dirty="0" smtClean="0"/>
              <a:t>يَا اللّي عَرْشْكْ </a:t>
            </a:r>
            <a:r>
              <a:rPr lang="ar-EG" altLang="zh-CN" sz="8000" b="1" dirty="0" err="1" smtClean="0"/>
              <a:t>فْالسّْمَا</a:t>
            </a:r>
            <a:endParaRPr lang="en-US" sz="8000" b="1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5106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 يَا اللّي عَرْشْكْ </a:t>
            </a:r>
            <a:r>
              <a:rPr lang="ar-EG" altLang="zh-CN" sz="8800" b="1" dirty="0" err="1" smtClean="0"/>
              <a:t>فْالسّْمَا</a:t>
            </a:r>
            <a:r>
              <a:rPr lang="ar-EG" altLang="zh-CN" sz="8800" b="1" dirty="0" smtClean="0"/>
              <a:t>     </a:t>
            </a:r>
            <a:r>
              <a:rPr lang="ar-EG" altLang="zh-CN" sz="8800" b="1" dirty="0" err="1" smtClean="0"/>
              <a:t>اوفالارض</a:t>
            </a:r>
            <a:r>
              <a:rPr lang="ar-EG" altLang="zh-CN" sz="8800" b="1" dirty="0" smtClean="0"/>
              <a:t> </a:t>
            </a:r>
            <a:r>
              <a:rPr lang="ar-EG" altLang="zh-CN" sz="8800" b="1" dirty="0" smtClean="0"/>
              <a:t>تملك </a:t>
            </a:r>
            <a:r>
              <a:rPr lang="ar-EG" altLang="zh-CN" sz="8800" b="1" dirty="0" err="1" smtClean="0"/>
              <a:t>ديما</a:t>
            </a:r>
            <a:r>
              <a:rPr lang="ar-EG" altLang="zh-CN" sz="8800" b="1" dirty="0" smtClean="0"/>
              <a:t> </a:t>
            </a:r>
            <a:r>
              <a:rPr lang="ar-EG" altLang="zh-CN" sz="8800" b="1" dirty="0" err="1" smtClean="0"/>
              <a:t>تْسْتَاهلْ</a:t>
            </a:r>
            <a:r>
              <a:rPr lang="ar-EG" altLang="zh-CN" sz="8800" b="1" dirty="0" smtClean="0"/>
              <a:t> </a:t>
            </a:r>
            <a:r>
              <a:rPr lang="ar-EG" altLang="zh-CN" sz="8800" b="1" dirty="0" err="1" smtClean="0"/>
              <a:t>تّاخُدْ</a:t>
            </a:r>
            <a:r>
              <a:rPr lang="ar-EG" altLang="zh-CN" sz="8800" b="1" dirty="0" smtClean="0"/>
              <a:t> الْحَمْدْ          </a:t>
            </a:r>
            <a:r>
              <a:rPr lang="ar-EG" altLang="zh-CN" sz="8800" b="1" dirty="0" smtClean="0"/>
              <a:t>وْالتَّسْبِيحْ </a:t>
            </a:r>
            <a:r>
              <a:rPr lang="ar-EG" altLang="zh-CN" sz="8800" b="1" dirty="0" smtClean="0"/>
              <a:t>بْأَحْلَى نَغْمَة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لِيكْ الشّْعُوبْ </a:t>
            </a:r>
            <a:r>
              <a:rPr lang="ar-EG" altLang="zh-CN" sz="8000" b="1" dirty="0" smtClean="0"/>
              <a:t>تْرَنّمْ</a:t>
            </a:r>
          </a:p>
          <a:p>
            <a:pPr algn="ctr" rtl="1"/>
            <a:r>
              <a:rPr lang="ar-EG" altLang="zh-CN" sz="8000" b="1" dirty="0" err="1" smtClean="0"/>
              <a:t>رَاهْا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بْعْزّكْ </a:t>
            </a:r>
            <a:r>
              <a:rPr lang="ar-EG" altLang="zh-CN" sz="8000" b="1" dirty="0" smtClean="0"/>
              <a:t>تْتْكْلّمْ</a:t>
            </a:r>
          </a:p>
          <a:p>
            <a:pPr algn="ctr" rtl="1"/>
            <a:r>
              <a:rPr lang="ar-EG" altLang="zh-CN" sz="8000" b="1" dirty="0" smtClean="0"/>
              <a:t>كُلّ </a:t>
            </a:r>
            <a:r>
              <a:rPr lang="ar-EG" altLang="zh-CN" sz="8000" b="1" dirty="0" smtClean="0"/>
              <a:t>الْخَلْقْ يْسْبّح لِيكْ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 </a:t>
            </a:r>
            <a:r>
              <a:rPr lang="ar-EG" altLang="zh-CN" sz="8000" b="1" dirty="0" smtClean="0"/>
              <a:t>وْحْدْكْ يَا أَغْلَى مَلِكْ)2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86800"/>
            <a:ext cx="9982199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800" b="1" dirty="0" smtClean="0"/>
              <a:t>يَا اللّي </a:t>
            </a:r>
            <a:r>
              <a:rPr lang="ar-EG" altLang="zh-CN" sz="8800" b="1" dirty="0" err="1" smtClean="0"/>
              <a:t>كَايْن</a:t>
            </a:r>
            <a:r>
              <a:rPr lang="ar-EG" altLang="zh-CN" sz="8800" b="1" dirty="0" smtClean="0"/>
              <a:t> وْكَانْ           </a:t>
            </a:r>
            <a:r>
              <a:rPr lang="ar-EG" altLang="zh-CN" sz="8000" b="1" dirty="0" smtClean="0"/>
              <a:t>وْعْلَى </a:t>
            </a:r>
            <a:r>
              <a:rPr lang="ar-EG" altLang="zh-CN" sz="8000" b="1" dirty="0" smtClean="0"/>
              <a:t>الدّوَامْ يْبْقَى </a:t>
            </a:r>
            <a:r>
              <a:rPr lang="ar-EG" altLang="zh-CN" sz="8000" b="1" dirty="0" smtClean="0"/>
              <a:t>وْيْكُون</a:t>
            </a:r>
            <a:endParaRPr lang="ar-EG" altLang="zh-CN" sz="8800" b="1" dirty="0" smtClean="0"/>
          </a:p>
          <a:p>
            <a:pPr algn="ctr" rtl="1"/>
            <a:r>
              <a:rPr lang="ar-EG" altLang="zh-CN" sz="8800" b="1" dirty="0" smtClean="0"/>
              <a:t>بْاسْمْك </a:t>
            </a:r>
            <a:r>
              <a:rPr lang="ar-EG" altLang="zh-CN" sz="8800" b="1" dirty="0" smtClean="0"/>
              <a:t>يْهْتْفْ كُلّ إِنْسَانْ     </a:t>
            </a:r>
            <a:r>
              <a:rPr lang="ar-EG" altLang="zh-CN" sz="8800" b="1" dirty="0" smtClean="0"/>
              <a:t>وْيْتْغْنّى </a:t>
            </a:r>
            <a:r>
              <a:rPr lang="ar-EG" altLang="zh-CN" sz="8800" b="1" dirty="0" err="1" smtClean="0"/>
              <a:t>بِيكْ</a:t>
            </a:r>
            <a:r>
              <a:rPr lang="ar-EG" altLang="zh-CN" sz="8800" b="1" dirty="0" smtClean="0"/>
              <a:t> كُلّ الْكُونْ</a:t>
            </a:r>
            <a:endParaRPr lang="en-US" sz="8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622042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altLang="zh-CN" sz="8000" b="1" dirty="0" smtClean="0"/>
              <a:t>لِيكْ الشّْعُوبْ </a:t>
            </a:r>
            <a:r>
              <a:rPr lang="ar-EG" altLang="zh-CN" sz="8000" b="1" dirty="0" smtClean="0"/>
              <a:t>تْرَنّمْ</a:t>
            </a:r>
          </a:p>
          <a:p>
            <a:pPr algn="ctr" rtl="1"/>
            <a:r>
              <a:rPr lang="ar-EG" altLang="zh-CN" sz="8000" b="1" dirty="0" err="1" smtClean="0"/>
              <a:t>رَاهْا</a:t>
            </a:r>
            <a:r>
              <a:rPr lang="ar-EG" altLang="zh-CN" sz="8000" b="1" dirty="0" smtClean="0"/>
              <a:t> </a:t>
            </a:r>
            <a:r>
              <a:rPr lang="ar-EG" altLang="zh-CN" sz="8000" b="1" dirty="0" smtClean="0"/>
              <a:t>بْعْزّكْ </a:t>
            </a:r>
            <a:r>
              <a:rPr lang="ar-EG" altLang="zh-CN" sz="8000" b="1" dirty="0" smtClean="0"/>
              <a:t>تْتْكْلّمْ</a:t>
            </a:r>
          </a:p>
          <a:p>
            <a:pPr algn="ctr" rtl="1"/>
            <a:r>
              <a:rPr lang="ar-EG" altLang="zh-CN" sz="8000" b="1" dirty="0" smtClean="0"/>
              <a:t>كُلّ </a:t>
            </a:r>
            <a:r>
              <a:rPr lang="ar-EG" altLang="zh-CN" sz="8000" b="1" dirty="0" smtClean="0"/>
              <a:t>الْخَلْقْ يْسْبّح لِيكْ </a:t>
            </a:r>
            <a:endParaRPr lang="ar-EG" altLang="zh-CN" sz="8000" b="1" dirty="0" smtClean="0"/>
          </a:p>
          <a:p>
            <a:pPr algn="ctr" rtl="1"/>
            <a:r>
              <a:rPr lang="ar-EG" altLang="zh-CN" sz="8000" b="1" dirty="0" smtClean="0"/>
              <a:t>( </a:t>
            </a:r>
            <a:r>
              <a:rPr lang="ar-EG" altLang="zh-CN" sz="8000" b="1" dirty="0" smtClean="0"/>
              <a:t>وْحْدْكْ يَا أَغْلَى مَلِكْ)2</a:t>
            </a:r>
            <a:endParaRPr lang="en-US" sz="8000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1489</TotalTime>
  <Words>65</Words>
  <Application>Microsoft Office PowerPoint</Application>
  <PresentationFormat>عرض على الشاشة (3:4)‏</PresentationFormat>
  <Paragraphs>13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178</cp:revision>
  <dcterms:created xsi:type="dcterms:W3CDTF">2021-12-07T14:30:00Z</dcterms:created>
  <dcterms:modified xsi:type="dcterms:W3CDTF">2022-04-09T11:09:17Z</dcterms:modified>
</cp:coreProperties>
</file>