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7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يَا اللّي عَرْشْكْ </a:t>
            </a:r>
            <a:r>
              <a:rPr lang="ar-EG" altLang="zh-CN" sz="8000" b="1" dirty="0" err="1" smtClean="0"/>
              <a:t>فْالسّْمَا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 يَا اللّي عَرْشْكْ </a:t>
            </a:r>
            <a:r>
              <a:rPr lang="ar-EG" altLang="zh-CN" sz="8800" b="1" dirty="0" err="1" smtClean="0"/>
              <a:t>فْالسّْمَا</a:t>
            </a:r>
            <a:r>
              <a:rPr lang="ar-EG" altLang="zh-CN" sz="8800" b="1" dirty="0" smtClean="0"/>
              <a:t>     </a:t>
            </a:r>
            <a:r>
              <a:rPr lang="ar-EG" altLang="zh-CN" sz="8800" b="1" dirty="0" err="1" smtClean="0"/>
              <a:t>اوفالارض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تملك </a:t>
            </a:r>
            <a:r>
              <a:rPr lang="ar-EG" altLang="zh-CN" sz="8800" b="1" dirty="0" err="1" smtClean="0"/>
              <a:t>ديما</a:t>
            </a:r>
            <a:r>
              <a:rPr lang="ar-EG" altLang="zh-CN" sz="8800" b="1" dirty="0" smtClean="0"/>
              <a:t> </a:t>
            </a:r>
            <a:r>
              <a:rPr lang="ar-EG" altLang="zh-CN" sz="8800" b="1" dirty="0" err="1" smtClean="0"/>
              <a:t>تْسْتَاهلْ</a:t>
            </a:r>
            <a:r>
              <a:rPr lang="ar-EG" altLang="zh-CN" sz="8800" b="1" dirty="0" smtClean="0"/>
              <a:t> </a:t>
            </a:r>
            <a:r>
              <a:rPr lang="ar-EG" altLang="zh-CN" sz="8800" b="1" dirty="0" err="1" smtClean="0"/>
              <a:t>تّاخُدْ</a:t>
            </a:r>
            <a:r>
              <a:rPr lang="ar-EG" altLang="zh-CN" sz="8800" b="1" dirty="0" smtClean="0"/>
              <a:t> الْحَمْدْ          </a:t>
            </a:r>
            <a:r>
              <a:rPr lang="ar-EG" altLang="zh-CN" sz="8800" b="1" dirty="0" smtClean="0"/>
              <a:t>وْالتَّسْبِيحْ </a:t>
            </a:r>
            <a:r>
              <a:rPr lang="ar-EG" altLang="zh-CN" sz="8800" b="1" dirty="0" smtClean="0"/>
              <a:t>بْأَحْلَى نَغْمَة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لِيكْ الشّْعُوبْ </a:t>
            </a:r>
            <a:r>
              <a:rPr lang="ar-EG" altLang="zh-CN" sz="8000" b="1" dirty="0" smtClean="0"/>
              <a:t>تْرَنّمْ</a:t>
            </a:r>
          </a:p>
          <a:p>
            <a:pPr algn="ctr" rtl="1"/>
            <a:r>
              <a:rPr lang="ar-EG" altLang="zh-CN" sz="8000" b="1" dirty="0" err="1" smtClean="0"/>
              <a:t>رَاهْا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بْعْزّكْ </a:t>
            </a:r>
            <a:r>
              <a:rPr lang="ar-EG" altLang="zh-CN" sz="8000" b="1" dirty="0" smtClean="0"/>
              <a:t>تْتْكْلّمْ</a:t>
            </a:r>
          </a:p>
          <a:p>
            <a:pPr algn="ctr" rtl="1"/>
            <a:r>
              <a:rPr lang="ar-EG" altLang="zh-CN" sz="8000" b="1" dirty="0" smtClean="0"/>
              <a:t>كُلّ </a:t>
            </a:r>
            <a:r>
              <a:rPr lang="ar-EG" altLang="zh-CN" sz="8000" b="1" dirty="0" smtClean="0"/>
              <a:t>الْخَلْقْ يْسْبّح لِيكْ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 </a:t>
            </a:r>
            <a:r>
              <a:rPr lang="ar-EG" altLang="zh-CN" sz="8000" b="1" dirty="0" smtClean="0"/>
              <a:t>وْحْدْكْ يَا أَغْلَى مَلِكْ)2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يَا اللّي </a:t>
            </a:r>
            <a:r>
              <a:rPr lang="ar-EG" altLang="zh-CN" sz="8800" b="1" dirty="0" err="1" smtClean="0"/>
              <a:t>كَايْن</a:t>
            </a:r>
            <a:r>
              <a:rPr lang="ar-EG" altLang="zh-CN" sz="8800" b="1" dirty="0" smtClean="0"/>
              <a:t> وْكَانْ           </a:t>
            </a:r>
            <a:r>
              <a:rPr lang="ar-EG" altLang="zh-CN" sz="8000" b="1" dirty="0" smtClean="0"/>
              <a:t>وْعْلَى </a:t>
            </a:r>
            <a:r>
              <a:rPr lang="ar-EG" altLang="zh-CN" sz="8000" b="1" dirty="0" smtClean="0"/>
              <a:t>الدّوَامْ يْبْقَى </a:t>
            </a:r>
            <a:r>
              <a:rPr lang="ar-EG" altLang="zh-CN" sz="8000" b="1" dirty="0" smtClean="0"/>
              <a:t>وْيْكُون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بْاسْمْك </a:t>
            </a:r>
            <a:r>
              <a:rPr lang="ar-EG" altLang="zh-CN" sz="8800" b="1" dirty="0" smtClean="0"/>
              <a:t>يْهْتْفْ كُلّ إِنْسَانْ     </a:t>
            </a:r>
            <a:r>
              <a:rPr lang="ar-EG" altLang="zh-CN" sz="8800" b="1" dirty="0" smtClean="0"/>
              <a:t>وْيْتْغْنّى </a:t>
            </a:r>
            <a:r>
              <a:rPr lang="ar-EG" altLang="zh-CN" sz="8800" b="1" dirty="0" err="1" smtClean="0"/>
              <a:t>بِيكْ</a:t>
            </a:r>
            <a:r>
              <a:rPr lang="ar-EG" altLang="zh-CN" sz="8800" b="1" dirty="0" smtClean="0"/>
              <a:t> كُلّ الْكُونْ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لِيكْ الشّْعُوبْ </a:t>
            </a:r>
            <a:r>
              <a:rPr lang="ar-EG" altLang="zh-CN" sz="8000" b="1" dirty="0" smtClean="0"/>
              <a:t>تْرَنّمْ</a:t>
            </a:r>
          </a:p>
          <a:p>
            <a:pPr algn="ctr" rtl="1"/>
            <a:r>
              <a:rPr lang="ar-EG" altLang="zh-CN" sz="8000" b="1" dirty="0" err="1" smtClean="0"/>
              <a:t>رَاهْا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بْعْزّكْ </a:t>
            </a:r>
            <a:r>
              <a:rPr lang="ar-EG" altLang="zh-CN" sz="8000" b="1" dirty="0" smtClean="0"/>
              <a:t>تْتْكْلّمْ</a:t>
            </a:r>
          </a:p>
          <a:p>
            <a:pPr algn="ctr" rtl="1"/>
            <a:r>
              <a:rPr lang="ar-EG" altLang="zh-CN" sz="8000" b="1" dirty="0" smtClean="0"/>
              <a:t>كُلّ </a:t>
            </a:r>
            <a:r>
              <a:rPr lang="ar-EG" altLang="zh-CN" sz="8000" b="1" dirty="0" smtClean="0"/>
              <a:t>الْخَلْقْ يْسْبّح لِيكْ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 </a:t>
            </a:r>
            <a:r>
              <a:rPr lang="ar-EG" altLang="zh-CN" sz="8000" b="1" dirty="0" smtClean="0"/>
              <a:t>وْحْدْكْ يَا أَغْلَى مَلِكْ)2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65</Words>
  <Application>Microsoft Office PowerPoint</Application>
  <PresentationFormat>عرض على الشاشة (3:4)‏</PresentationFormat>
  <Paragraphs>13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178</cp:revision>
  <dcterms:created xsi:type="dcterms:W3CDTF">2021-12-07T14:30:00Z</dcterms:created>
  <dcterms:modified xsi:type="dcterms:W3CDTF">2022-04-09T11:09:17Z</dcterms:modified>
</cp:coreProperties>
</file>