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89" r:id="rId3"/>
    <p:sldId id="499" r:id="rId4"/>
    <p:sldId id="500" r:id="rId5"/>
    <p:sldId id="501" r:id="rId6"/>
    <p:sldId id="502" r:id="rId7"/>
    <p:sldId id="503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7" d="100"/>
          <a:sy n="67" d="100"/>
        </p:scale>
        <p:origin x="52" y="2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078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EG" sz="8000" b="1" dirty="0"/>
              <a:t>يسوع أنت كنزى العظيم</a:t>
            </a:r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24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</a:t>
            </a:r>
          </a:p>
          <a:p>
            <a:pPr algn="ctr"/>
            <a:r>
              <a:rPr lang="ar-EG" sz="8000" b="1" dirty="0"/>
              <a:t>يسوع أنت كنزي العظيم </a:t>
            </a:r>
          </a:p>
          <a:p>
            <a:pPr algn="ctr"/>
            <a:r>
              <a:rPr lang="ar-EG" sz="8000" b="1" dirty="0"/>
              <a:t>يا منبع الرحمة والحنان</a:t>
            </a:r>
          </a:p>
          <a:p>
            <a:pPr algn="ctr"/>
            <a:r>
              <a:rPr lang="ar-EG" sz="8000" b="1" dirty="0"/>
              <a:t>كمريم أجثو لديك ربي فراحة النفس بذا المكان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990600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7500" b="1" dirty="0"/>
              <a:t>ما أعذب ذكر اسمك لسمعي لقد </a:t>
            </a:r>
            <a:r>
              <a:rPr lang="ar-EG" altLang="en-US" sz="7500" b="1" dirty="0" err="1"/>
              <a:t>سبيتني</a:t>
            </a:r>
            <a:r>
              <a:rPr lang="ar-EG" altLang="en-US" sz="7500" b="1" dirty="0"/>
              <a:t> مدى الزمان</a:t>
            </a:r>
          </a:p>
          <a:p>
            <a:pPr algn="ctr"/>
            <a:r>
              <a:rPr lang="ar-EG" altLang="en-US" sz="7500" b="1" dirty="0"/>
              <a:t>إشراق شمس وجهك المنير ينفي الشكوك مانحا أمان</a:t>
            </a:r>
            <a:endParaRPr lang="en-US" sz="7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24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</a:t>
            </a:r>
          </a:p>
          <a:p>
            <a:pPr algn="ctr"/>
            <a:r>
              <a:rPr lang="ar-EG" sz="8000" b="1" dirty="0"/>
              <a:t>جراحك يا سيدي حماي كلامك ينير لي الطريق</a:t>
            </a:r>
          </a:p>
          <a:p>
            <a:pPr algn="ctr"/>
            <a:r>
              <a:rPr lang="ar-EG" sz="8000" b="1" dirty="0"/>
              <a:t>وروحك يا سيدي نصيري يعينني في وجه كل ضيق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631371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990600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7500" b="1" dirty="0"/>
              <a:t>الهب بنار روحك حياتي وليحصرني حبك الرقيق</a:t>
            </a:r>
          </a:p>
          <a:p>
            <a:pPr algn="ctr"/>
            <a:r>
              <a:rPr lang="ar-EG" altLang="en-US" sz="7500" b="1" dirty="0"/>
              <a:t>حتى أقود الآخرين نحو سلامك العجيب والعميق</a:t>
            </a:r>
            <a:endParaRPr lang="en-US" sz="7500" b="1" dirty="0"/>
          </a:p>
        </p:txBody>
      </p:sp>
    </p:spTree>
    <p:extLst>
      <p:ext uri="{BB962C8B-B14F-4D97-AF65-F5344CB8AC3E}">
        <p14:creationId xmlns:p14="http://schemas.microsoft.com/office/powerpoint/2010/main" val="4048964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24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</a:t>
            </a:r>
          </a:p>
          <a:p>
            <a:pPr algn="ctr"/>
            <a:r>
              <a:rPr lang="ar-EG" sz="8000" b="1" dirty="0"/>
              <a:t>في غربتي في هذه الديار لست إلهي أبتغي سواك</a:t>
            </a:r>
          </a:p>
          <a:p>
            <a:pPr algn="ctr"/>
            <a:r>
              <a:rPr lang="ar-EG" sz="8000" b="1" dirty="0"/>
              <a:t>اجعل حياتي </a:t>
            </a:r>
            <a:r>
              <a:rPr lang="ar-EG" sz="8000" b="1" dirty="0" err="1"/>
              <a:t>للآنام</a:t>
            </a:r>
            <a:r>
              <a:rPr lang="ar-EG" sz="8000" b="1" dirty="0"/>
              <a:t> نوراً يسطع كالكوكب في علاك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669283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990600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7500" b="1" dirty="0"/>
              <a:t>يا شبع القلب إليك أشدو مهللاً : حياة في رضاك</a:t>
            </a:r>
          </a:p>
          <a:p>
            <a:pPr algn="ctr"/>
            <a:r>
              <a:rPr lang="ar-EG" altLang="en-US" sz="7500" b="1" dirty="0"/>
              <a:t>ما أروع اللقاء بك حيث طول المدى </a:t>
            </a:r>
            <a:r>
              <a:rPr lang="ar-EG" altLang="en-US" sz="7500" b="1"/>
              <a:t>سأحيا</a:t>
            </a:r>
            <a:r>
              <a:rPr lang="ar-EG" altLang="en-US" sz="7500" b="1" dirty="0"/>
              <a:t> في سماك</a:t>
            </a:r>
            <a:endParaRPr lang="en-US" sz="7500" b="1" dirty="0"/>
          </a:p>
        </p:txBody>
      </p:sp>
    </p:spTree>
    <p:extLst>
      <p:ext uri="{BB962C8B-B14F-4D97-AF65-F5344CB8AC3E}">
        <p14:creationId xmlns:p14="http://schemas.microsoft.com/office/powerpoint/2010/main" val="4226108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1873</TotalTime>
  <Words>109</Words>
  <Application>Microsoft Office PowerPoint</Application>
  <PresentationFormat>عرض على الشاشة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376</cp:revision>
  <dcterms:created xsi:type="dcterms:W3CDTF">2021-12-07T14:30:00Z</dcterms:created>
  <dcterms:modified xsi:type="dcterms:W3CDTF">2024-03-22T13:19:34Z</dcterms:modified>
</cp:coreProperties>
</file>