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277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يسوع </a:t>
            </a:r>
            <a:r>
              <a:rPr lang="ar-EG" sz="6600" b="1" dirty="0" err="1"/>
              <a:t>زي</a:t>
            </a:r>
            <a:r>
              <a:rPr lang="ar-EG" sz="6600" b="1" dirty="0"/>
              <a:t> السكر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>
                <a:solidFill>
                  <a:srgbClr val="00582A"/>
                </a:solidFill>
              </a:rPr>
              <a:t>يسوع زي السكر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لأ أكتر وأكتر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حبه في قلبي بيكبر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يوم عن يوم بيزيد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يسوع ملك قلبي</a:t>
            </a:r>
          </a:p>
          <a:p>
            <a:pPr algn="ctr" rtl="1"/>
            <a:r>
              <a:rPr lang="ar-EG" sz="8000" b="1"/>
              <a:t>لأ قلبي وحبي</a:t>
            </a:r>
          </a:p>
          <a:p>
            <a:pPr algn="ctr" rtl="1"/>
            <a:r>
              <a:rPr lang="ar-EG" sz="8000" b="1"/>
              <a:t>حبي ده لربي</a:t>
            </a:r>
          </a:p>
          <a:p>
            <a:pPr algn="ctr" rtl="1"/>
            <a:r>
              <a:rPr lang="ar-EG" sz="8000" b="1"/>
              <a:t>يسوع المسيح</a:t>
            </a: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>
                <a:solidFill>
                  <a:srgbClr val="00582A"/>
                </a:solidFill>
              </a:rPr>
              <a:t>يسوع زي السكر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لأ أكتر وأكتر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حبه في قلبي بيكبر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يوم عن يوم بيزيد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23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43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2024-03-22T13:14:51Z</dcterms:modified>
</cp:coreProperties>
</file>