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52" r:id="rId5"/>
    <p:sldId id="449" r:id="rId6"/>
    <p:sldId id="454" r:id="rId7"/>
    <p:sldId id="453" r:id="rId8"/>
    <p:sldId id="455" r:id="rId9"/>
    <p:sldId id="456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52" y="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600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/>
              <a:t>ترنيمة</a:t>
            </a:r>
            <a:r>
              <a:rPr lang="ar-EG" sz="6000" b="1" dirty="0"/>
              <a:t> </a:t>
            </a:r>
            <a:endParaRPr lang="en-US" sz="6000" b="1" dirty="0"/>
          </a:p>
          <a:p>
            <a:pPr algn="ctr"/>
            <a:r>
              <a:rPr lang="ar-EG" sz="8000" b="1" dirty="0"/>
              <a:t>يسوع سؤل قلبي انت</a:t>
            </a:r>
          </a:p>
          <a:p>
            <a:br>
              <a:rPr lang="ar-EG" sz="8000" dirty="0"/>
            </a:br>
            <a:br>
              <a:rPr lang="ar-EG" sz="8000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يـــســــــــــوع </a:t>
            </a:r>
          </a:p>
          <a:p>
            <a:pPr algn="ctr" rtl="1">
              <a:defRPr/>
            </a:pPr>
            <a:r>
              <a:rPr lang="ar-EG" sz="8000" b="1" dirty="0"/>
              <a:t>سؤل قلبي </a:t>
            </a:r>
            <a:r>
              <a:rPr lang="ar-EG" sz="8000" b="1" dirty="0" err="1"/>
              <a:t>إنت</a:t>
            </a:r>
            <a:br>
              <a:rPr lang="ar-EG" sz="8000" b="1" dirty="0"/>
            </a:br>
            <a:r>
              <a:rPr lang="ar-EG" sz="8000" b="1" dirty="0" err="1"/>
              <a:t>مـشـتهـاى</a:t>
            </a:r>
            <a:r>
              <a:rPr lang="ar-EG" sz="8000" b="1" dirty="0"/>
              <a:t> </a:t>
            </a:r>
            <a:r>
              <a:rPr lang="ar-EG" sz="8000" b="1" dirty="0" err="1"/>
              <a:t>إنت</a:t>
            </a:r>
            <a:r>
              <a:rPr lang="ar-EG" sz="8000" b="1" dirty="0"/>
              <a:t> </a:t>
            </a:r>
          </a:p>
          <a:p>
            <a:pPr algn="ctr" rtl="1">
              <a:defRPr/>
            </a:pPr>
            <a:r>
              <a:rPr lang="ar-EG" sz="8000" b="1" dirty="0"/>
              <a:t> شــوقي وطـلبتي</a:t>
            </a:r>
            <a:br>
              <a:rPr lang="ar-EG" sz="8000" b="1" dirty="0"/>
            </a:br>
            <a:br>
              <a:rPr lang="ar-SA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774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4384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9" name="Rectangle 8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مشتاق أكسر كل غالي</a:t>
            </a:r>
            <a:br>
              <a:rPr lang="ar-EG" sz="8000" b="1" dirty="0"/>
            </a:br>
            <a:r>
              <a:rPr lang="ar-EG" sz="8000" b="1" dirty="0"/>
              <a:t>تبقى </a:t>
            </a:r>
            <a:r>
              <a:rPr lang="ar-EG" sz="8000" b="1" dirty="0" err="1"/>
              <a:t>إنت</a:t>
            </a:r>
            <a:r>
              <a:rPr lang="ar-EG" sz="8000" b="1" dirty="0"/>
              <a:t> انـشغــالي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 و لـمــجــدك أعــيش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يسـوع هامســــك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ومش </a:t>
            </a:r>
            <a:r>
              <a:rPr lang="ar-EG" sz="7200" b="1" dirty="0" err="1">
                <a:solidFill>
                  <a:srgbClr val="003300"/>
                </a:solidFill>
              </a:rPr>
              <a:t>هارخيـــــك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أنا قـلبي اتعـلق بيك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انت اللي انا هاعيش ليه </a:t>
            </a:r>
            <a:br>
              <a:rPr lang="ar-SA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861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بدموع هسجد عند رجليك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والغالي يرخص ليك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الكــل ما يساويــك </a:t>
            </a: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09650"/>
            <a:ext cx="9144000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يسوع بسجدلك حبيبي</a:t>
            </a:r>
            <a:br>
              <a:rPr lang="ar-EG" sz="8000" b="1" dirty="0"/>
            </a:br>
            <a:r>
              <a:rPr lang="ar-EG" sz="8000" b="1" dirty="0" err="1"/>
              <a:t>بخـتـارك</a:t>
            </a:r>
            <a:r>
              <a:rPr lang="ar-EG" sz="8000" b="1" dirty="0"/>
              <a:t> نـصـيـبـي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فـيـك </a:t>
            </a:r>
            <a:r>
              <a:rPr lang="ar-EG" sz="8000" b="1" dirty="0" err="1"/>
              <a:t>بالقـى</a:t>
            </a:r>
            <a:r>
              <a:rPr lang="ar-EG" sz="8000" b="1" dirty="0"/>
              <a:t> الحـيـاة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/>
          </a:p>
          <a:p>
            <a:pPr algn="ctr">
              <a:lnSpc>
                <a:spcPct val="150000"/>
              </a:lnSpc>
            </a:pPr>
            <a:r>
              <a:rPr lang="ar-EG" sz="8000" b="1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9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err="1"/>
              <a:t>باختار</a:t>
            </a:r>
            <a:r>
              <a:rPr lang="ar-EG" sz="8000" b="1" dirty="0"/>
              <a:t> أموت وتحيا فيا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ويـقـل كـل ما لـيـا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وحـــــدك تـزيــــد</a:t>
            </a: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يسـوع هامســــك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ومش </a:t>
            </a:r>
            <a:r>
              <a:rPr lang="ar-EG" sz="7200" b="1" dirty="0" err="1">
                <a:solidFill>
                  <a:srgbClr val="003300"/>
                </a:solidFill>
              </a:rPr>
              <a:t>هارخيـــــك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أنا قـلبي اتعـلق بيك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انت اللي انا هاعيش ليه </a:t>
            </a:r>
            <a:br>
              <a:rPr lang="ar-SA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707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861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بدموع هسجد عند رجليك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والغالي يرخص ليك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الكــل ما يساويــك </a:t>
            </a: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07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</TotalTime>
  <Words>117</Words>
  <Application>Microsoft Office PowerPoint</Application>
  <PresentationFormat>عرض على الشاشة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307</cp:revision>
  <dcterms:created xsi:type="dcterms:W3CDTF">2021-12-07T14:30:00Z</dcterms:created>
  <dcterms:modified xsi:type="dcterms:W3CDTF">2024-03-22T13:12:58Z</dcterms:modified>
</cp:coreProperties>
</file>